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1.xml" ContentType="application/vnd.openxmlformats-officedocument.presentationml.notesSlide+xml"/>
  <Override PartName="/ppt/ink/ink11.xml" ContentType="application/inkml+xml"/>
  <Override PartName="/ppt/notesSlides/notesSlide2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419" r:id="rId2"/>
    <p:sldId id="420" r:id="rId3"/>
    <p:sldId id="421" r:id="rId4"/>
    <p:sldId id="422" r:id="rId5"/>
    <p:sldId id="425" r:id="rId6"/>
    <p:sldId id="427" r:id="rId7"/>
    <p:sldId id="468" r:id="rId8"/>
    <p:sldId id="453" r:id="rId9"/>
    <p:sldId id="454" r:id="rId10"/>
    <p:sldId id="430" r:id="rId11"/>
    <p:sldId id="431" r:id="rId12"/>
    <p:sldId id="455" r:id="rId13"/>
    <p:sldId id="432" r:id="rId14"/>
    <p:sldId id="433" r:id="rId15"/>
    <p:sldId id="434" r:id="rId16"/>
    <p:sldId id="435" r:id="rId17"/>
    <p:sldId id="440" r:id="rId18"/>
    <p:sldId id="457" r:id="rId19"/>
    <p:sldId id="458" r:id="rId20"/>
    <p:sldId id="459" r:id="rId21"/>
    <p:sldId id="460" r:id="rId22"/>
    <p:sldId id="461" r:id="rId23"/>
    <p:sldId id="462" r:id="rId24"/>
    <p:sldId id="467" r:id="rId25"/>
    <p:sldId id="463" r:id="rId26"/>
    <p:sldId id="464" r:id="rId27"/>
    <p:sldId id="465" r:id="rId28"/>
    <p:sldId id="466" r:id="rId29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8" autoAdjust="0"/>
    <p:restoredTop sz="94584" autoAdjust="0"/>
  </p:normalViewPr>
  <p:slideViewPr>
    <p:cSldViewPr snapToGrid="0">
      <p:cViewPr varScale="1">
        <p:scale>
          <a:sx n="91" d="100"/>
          <a:sy n="91" d="100"/>
        </p:scale>
        <p:origin x="27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EA0490-7CB8-4925-911E-0DBC4FDC377D}" type="datetimeFigureOut">
              <a:rPr lang="zh-TW" altLang="en-US"/>
              <a:pPr>
                <a:defRPr/>
              </a:pPr>
              <a:t>2018/11/16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7C7469-B0D0-4224-B4FE-DF653090DE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455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1:32:06.8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17311 13293 52 0,'-8'-14'22'0,"8"14"-18"0,3-18-22 0,-3 15-12 15</inkml:trace>
  <inkml:trace contextRef="#ctx0" brushRef="#br0" timeOffset="34223.592">19374 1283 672 0,'0'-18'0'0,"0"-9"27"15,0 9 10-15,3-9 0 0,0-4 1 16,0-4-13-1,3 9-6-15,-3-1-10 16,0 11-4-16,-3 40 6 16,0 11 0-16,-6 20 5 15,0 38 5-15,-3 13-2 16,3 5-2-16,0 29-7 0,3-13-2 16,0-8-4-16,3-24-3 15,0-23 0-15,3 26 1 16,0-27-1-16,0 3 2 0,0-18-4 15,0-3-2 1,0-14-12-16,0-10-2 16,0 0-27-16,3-15-12 0,0-6-58 15,12-48-25-15,18-26-64 32</inkml:trace>
  <inkml:trace contextRef="#ctx0" brushRef="#br0" timeOffset="34689.132">20217 1140 464 0,'0'0'176'0,"0"0"-137"0,-3 3 2 0,3 2-7 16,-3 3-17-1,-6 3 1-15,-3 2-9 16,-9 0-3-16,-12 1-3 15,-11 4-3-15,-7-2 1 0,-2 8 1 0,-4 7 1 16,-12 9-1 0,-14 5 1-16,0 8 0 0,8-8 1 15,7-3 0-15,11-5 2 16,13-2 1 0,5-9 3-16,9-2-1 15,12-3 0-15,9 3-1 0,9-3 2 16,9 3 1-16,18 24 3 15,27 13 2-15,8 7 2 16,1-7-4-16,2 3 0 16,4-3-6-16,8 10-3 15,3 6 0-15,-8-16 1 16,-13-9-3-16,-8-9 0 16,-12-9 1-16,-15-13 0 0,-4-2-2 15,-2-3-2 1,0-3-4-16,-6-5 0 15,-6-8-22-15,-3-13-8 0,0-16-67 16,0-11-26-16,3 3-105 16</inkml:trace>
  <inkml:trace contextRef="#ctx0" brushRef="#br0" timeOffset="35273.524">20339 1852 548 0,'-12'-24'206'0,"9"16"-160"0,3 0 0 0,0 8-10 15,6-5-21 1,3 5-3-16,9-5-7 0,8 5-2 16,4 5-1-16,0 6-2 0,3 5 3 15,-4 5-2-15,-5 3-1 16,-3 2 1-16,-3 6-1 15,-9-6 0-15,-6 1 2 16,-9-1 1-16,-9-2 1 0,-9-3 0 16,-6 0 2-1,-5-2-3-15,2-1 0 16,6-10 3-16,3 3 1 16,4-3-6-16,5-3 0 15,6 3-1-15,6-5 0 16,9-3 0-16,6 0 0 15,14 0-3-15,7 2 2 16,6 6 1-16,0-2 0 0,-1 7 0 16,-2 0 2-1,-3 13-1-15,-4-4-1 0,-2 4 1 16,0 3-1-16,-6 6 0 16,-3-9 2-16,-6 6 5 15,-6-6 4-15,-6 1-2 0,-6-3 2 16,-3-3-4-1,-9-3 1-15,-6-2-5 16,-15 3-2-16,-11-6 0 16,-1-5-1-16,4 0 0 15,5-3 0-15,6-2-5 0,6-1 1 16,4-2-20 0,11 0-7-16,6-2-48 15,9-1-19-15,12 0-86 16,20-7-37-16,10-9 59 0</inkml:trace>
  <inkml:trace contextRef="#ctx0" brushRef="#br0" timeOffset="35432.579">21032 2307 416 0,'33'-5'156'0,"-24"13"-121"0,-3 10 52 0,-3-10 16 16,-3 11-33-16,-3 7-12 15,-6-2-30-15,-6 5-11 16,-6-2-10-16,-5-4-5 0,-4-1-1 15,3-4-19-15,6-5-5 16,6 1-44-16,9-14-19 0,15-6-107 16,9-15-46-16,3-11 79 15</inkml:trace>
  <inkml:trace contextRef="#ctx0" brushRef="#br0" timeOffset="36032.219">21330 1733 576 0,'-21'-11'214'0,"15"6"-166"0,3 3-5 0,9-4-13 16,6 1-24-16,12 2-4 16,9-2-1-16,2 0 1 15,4 5-1-15,-3 5-3 0,-3 3-1 16,-7 3 2-16,1 2 2 15,-6 0 0-15,-6 5-1 16,-6 9 3-16,-6 7 2 16,-6 11 2-16,-3 0 1 15,-6-5 0-15,-6 0 0 16,-6-9 0-16,-3-4 0 16,1-9-4-16,2 4-1 15,6-12-3-15,15 1-3 16,12-1 2-1,6-2-5-15,3 0 2 16,3-3-3-16,2 3 2 0,1 3 1 16,3-6-1-1,0 3 4-15,3 0 0 16,-1 3 1-16,-2 2 0 0,-3 0 0 0,-9 3 2 16,-9 8 3-1,-12 2 4-15,-12 6 0 16,-3 8 2-16,-6-6-4 15,-2 3 1-15,-10-10-1 16,-9-1 1-16,-2-7-2 16,2-3-1-16,3-6-3 0,7-2-2 0,8-3-2 31,3-5-1-31,6 0-3 16,6-8 1-16,3-2-10 15,1-3-6-15,2-9-54 0,0-4-24 16,12 0-147-1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2:14:18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8119 3466 292 0,'-6'13'110'0,"6"-13"-86"0,0 6 40 16,0-6 13-16,0 5 0 15,0-2 3-15,0 2-18 16,0 0-8-16,0 0-30 15,0-2-2-15,0 2 2 0,0-5-7 0,-3 0-2 16,0 0-4-16,-3-5 0 16,1 0-2-16,-7-22 0 15,3 6-5-15,-6-48-3 16,3 14 0-16,-6-43-1 16,3 21-3-16,-6-34 2 15,6 26 1-15,-8-39 0 16,5 31-3-16,-12-18 2 15,9 27-1-15,-9-6 0 0,7 21 2 16,-4-18 2-16,-6-14-1 16,12 16 2-1,6 22-2-15,6 15-1 16,9 11 3-16,12 21 0 16,12 24-4-16,3 11 1 15,-9-6 0-15,15 19 2 0,-7-3 1 16,40 61 3-16,-16-16-3 15,28 48 0-15,-19-25-1 16,10 20 1-16,-16-25-2 16,16 20-1-16,-16-33-2 15,10 19 1-15,-15-21 1 0,-7-6 0 16,-8-10 0 0,-12-11 0-16,0-10-7 15,-30-8 0-15,3-6-8 0,-24-10-3 16,6-3-8-16,-38-15-4 15,11-6 6-15,-41-24 3 16,20 8 8 0,-47-8 6-16,27 8 8 0,-9 3 5 15,20 5 3-15,1 1 2 16,18 4 1-16,5-10 0 16,12 8-4-16,19-9-3 15,2 7 0-15,21-36-1 16,3 12-2-16,53-28-2 15,-11 15 3-15,35-15 0 16,-14 17-4-16,50-29-1 16,-27 21-4-16,10-1 1 0,-22 12-4 15,12 4 1 1,-17 14-1-16,2 3 1 16,-14 2 5-16,-7 11 3 0,-8 5 3 15,-12 13 3 1,-3 3-1-16,-15 24 2 0,-4-11-4 15,-19 13 0-15,2-5-1 16,-21 46 1-16,9-12 2 16,-18 22 2-16,10-22 5 0,-28 35 5 15,12-21-3-15,-5 13 0 0,8-19-6 32,6-5 0-32,7-15-5 15,2-6 0-15,6-6-1 16,3-10-2-16,6-5-2 15,0-3 1-15,3-5-21 16,0-8-10-16,3-3-88 16,6-28-38-16</inkml:trace>
  <inkml:trace contextRef="#ctx0" brushRef="#br0" timeOffset="289.005">7643 1910 444 0,'-12'-31'165'0,"9"20"-129"0,0-2-1 16,3 10-8-16</inkml:trace>
  <inkml:trace contextRef="#ctx0" brushRef="#br0" timeOffset="1499.446">7628 1865 737 0,'6'27'25'0,"-3"5"-13"0,0-6-1 16,3 14 2-16,-3-6-1 0,-3 61 3 15,0-23-6-15,-9 39-3 16,0-26-3-16,-3 31 0 16,3-23 0-16,-3-3 3 15,-2 5 1-15,5-32 3 16,3-12-1-16,0-4 2 15,0-12-4-15,0-6 1 16,0 5-1-16,0-15 1 16,3-6-4-16,3-5-3 15,0 0 0-15,0-3 1 16,0 0-1-16,3-5-1 16,-3 0 3-16,12 8 0 0,-3-2-6 15,23 20-2-15,-5-8 6 16,24 27 4-16,-9-10 0 15,5 10 0-15,-5-11-3 16,2 3 1-16,-8-8 0 16,6 3 3-16,-9-5-1 15,-1-1 2-15,-5-5 0 16,-6-2 1-16,-3-3-4 16,-3-3-3-16,-3-3 2 15,-3-2 2-15,0 0-4 16,-4-2-1-16,-2-4 0 15,-3 1 2-15,0-3-3 16,-6 0 0-16,4 0-1 16,-4-3-2-16,3 3 5 15,0-2 1-15,0-1 0 16,0 0-2-16,0 1-2 0,12-4 1 16,0 1-1-16,23-8-2 15,-5 2 0-15,15-5 3 16,-10 3 0-16,7-5 1 15,-6 2-3-15,3 0 2 16,-7 3 1-16,-2 5 0 0,-3 2 0 0,-3-2 0 31,-3 3 0-31,-3 5 2 16,-3 0-1-16,-1 0 2 16,-2 0-4-16,0 0 0 0,0 3-1 15,0-1 0 1,-3 1 2-16,0 2 2 15,0-5-1-15,-3 0 2 0,0 0-2 16,0-8-1 0,0 3-2-16,3-21 1 0,0 5-1 15,3-24-2-15,-3 8-2 16,-3-11-1-16,0 8 1 16,0-36 4-16,0 12-1 15,0-10-1-15,0 16-2 16,-3 0 1-16,0 10 1 0,0-2 2 15,0 10 1-15,0-16 1 16,0 17-3 0,0-4 2-16,0 12 3 15,0-1 1-15,0 11-1 16,0 0 1-16,3 5-2 0,0 8-1 16,-1 2 1-16,4 6-1 15,0 0 0-15,0 0 0 16,0 0 0-16,-3 0 0 15,0 0 2-15,0 0 3 16,-3 0 0-16,0-5 0 16,0 2-3-16,-6-10-2 0,-6 0-2 15,0-8 1 1,-5-3 1-16,2 6 2 16,0 2-1-16,-9-3-1 15,6-2-2-15,-18-3 1 0,10 6 3 16,-49-30 1-16,16 11-6 15,-16-24 0 1,-14-10-1-16,3 5-1 0,2 15 1 16,25 19 3-16,11 6 2 15,-2 5 2-15,-13-6-1 16,18 4 1-16,10 7-2 16,5 2 2-16,9-1-4 15,6 4-2-15,9 6-14 16,3-3-6-16,6 3-32 15,6 5-15-15,3 2-78 16,3 11-32-16</inkml:trace>
  <inkml:trace contextRef="#ctx0" brushRef="#br0" timeOffset="4778.732">8643 2564 464 0,'-44'-5'173'0,"44"5"-135"0,-21-3 16 0,15 3-3 16,3 0-18-16,0 0-2 15,3 0-12-15,0 0-4 0,27-5-8 16,-9-1-1-16,26-2 4 0,-8 0-4 16,41 3-1-16,-14 0-2 0,32 5-3 15,-21 0 1 1,46 0-1-16,-28 0 0 15,12-3 0-15,-18 1 0 16,-5-1 2-16,-16 3-1 16,1-11-1-16,-13 9 3 15,-8-12 0-15,-6 7 3 16,-13-9 3-16,-2 2 2 0,-12-4 3 16,-6-9-5-1,-6 12-3-15,0 1-1 0,-6 4 1 16,0 2-3-16,-6 10-2 15,3 1-3-15,-3 18 1 16,1-2 3-16,5 7 1 16,0-5-1-16,9 1-2 15,0-4 3-15,11-2 0 0,-2-3-1 16,15-5 1-16,-6-3-2 16,9-7 2-1,-6-1 0-15,-4-10 1 16,-2 0-2-16,-9-16-2 15,-9-8 1-15,-6 10-1 16,3 9-5-16,-12-6 1 16,3 8-22-16,1 3-11 15,2 2-66-15,6 8-31 16,0 1-98-16</inkml:trace>
  <inkml:trace contextRef="#ctx0" brushRef="#br0" timeOffset="5318.068">9971 2484 456 0,'-72'3'170'0,"72"-3"-132"0,-35 0 22 0,32 0 3 15,0 0-32-15,0 0-8 16,9-3-13-16,0 3-5 16,38-15-2-16,-5 4 0 0,27-8 2 15,47-4-4-15,6 1-1 16,-15 1 4-16,-6 3 5 16,3-1-7-16,1 1-1 15,-10 2-1-15,-15 3 0 16,-14-1 2-16,-10 4 1 15,-14 2 3-15,-9-3 1 16,-18 3 21-16,-12 0-11 16,-15 3-4-1,-9 3-5-15,-9 2-1 16,0 2-6-16,7 6-3 0,8 8 1 16,12 8 2-16,12 5-2 15,6-11 0-15,-3 4 3 16,14-7 3-16,1 1 0 15,0-2 2-15,-6-9-4 16,0-5 0-16,-3 0 3 16,-3-5 1-16,0-14-3 15,-7-2-3-15,-5 2-5 16,-5 1 0-16,-1 5-20 16,-27-1-9-16,6 1-107 15,-15 3-45-15,1-4-37 16</inkml:trace>
  <inkml:trace contextRef="#ctx0" brushRef="#br0" timeOffset="5983.141">11176 2249 436 0,'-14'-13'165'0,"11"7"-129"0,0-1 15 16,3 7-4-16,3-3-16 0,-3 0-1 16,11-7-11-1,28-1-4-15,24 0-8 16,8 4 2-16,15 1 1 0,28 1-3 15,-4 5-2-15,-9 0-2 16,-9 0-3-16,-2 0-2 0,-13 0 1 16,-12 0 1-16,-11 0 0 15,-12 0 4-15,-13 0 2 16,-11-3 6-16,-12 3 5 16,-12-2-5-16,-9 2-2 15,-5-3-5-15,-1 3-2 16,3 0-1-16,3 0 1 15,3 0-4-15,6 0 0 16,0 3-1-16,9 2-2 0,12 3 3 16,15 2 2-1,8-4 2-15,4-4 1 16,-3 1 2-16,-6-3 3 16,-7-3 2-16,-5 1 3 0,-9-4-5 15,-6 1-3-15,-12-3-6 16,-9 0-2-16,-12 3-13 15,-8-8-5-15,-4 0-51 16,6-1-23-16,9-12-150 16</inkml:trace>
  <inkml:trace contextRef="#ctx0" brushRef="#br0" timeOffset="6752.046">12549 2148 332 0,'-27'3'126'0,"15"-3"-98"0,-3 0 36 0,9 0 12 0,0 0-12 15,0-3-3-15,3 3-26 16,3-2-8-16,9 2-17 16,12 0 5-16,21-6 2 0,-12 4-3 15,44-3 0-15,45-3-4 0,18 2-1 16,-15 1-8 0,-33 2 0-16,-17 1-1 15,26 2 0-15,18-3 0 0,-27 3 0 0,-20-5 6 31,-19 2 4-31,-11 1 8 16,-12-1 6-16,-12-8-11 16,-9 3-2-16,-3 3-9 0,-12-3-2 15,-9-10 0-15,-3 4 0 16,0 6-3-16,0 3 2 16,1 10 1-16,2 3 0 15,6 11-3-15,9-6 0 16,0-5 2-16,9 11 2 15,0-9 0-15,18 3 2 16,11 1-2-16,4-4-1 0,-6-5 1 16,-4 1-1-16,-2-12 0 15,-6 1 2 1,-6-3-1-16,-6 0 2 0,-6-5-2 16,-9-5-1-1,-12-1-2-15,-15 1-1 16,-8 2-23-16,-1-6-10 0,6 4-47 15,12-1-22-15,24-2-126 16</inkml:trace>
  <inkml:trace contextRef="#ctx0" brushRef="#br0" timeOffset="7320.606">13751 2133 408 0,'-56'0'151'0,"35"-6"-118"0,-3 4 22 0,18 2 3 16,6-3-25-16,9 0-7 15,12-7-4-15,15-3 0 16,8-1-12-16,28-2 1 0,29 3 0 15,-3 8-2-15,9 0 0 16,9 5 1-16,-5 0 1 16,-16 5-1-16,-15-5-1 15,-11 3 1-15,-10-3 1 16,-8 0 1-16,-10-3 2 0,-8 3-5 16,-9-5-1-1,-9-1 0-15,-6-2 0 16,-3 0-7-16,-6-5-2 15,-3 0 0-15,0 0 2 0,-3-6 0 16,0 6-1-16,-3 0-2 16,0 2 1-16,-3 9-1 15,-3 4 0-15,-3 11 2 16,1 11 2-16,2 3-1 0,3-1 2 16,9-2 0-1,9 0 1-15,6-6-2 16,3-4 1-16,5-4 0 15,7-7 1-15,3-6 0 16,0-2 2-16,-1-8-1 16,-8-1 2-16,-9-9-4 15,-9-1-2-15,-9-3 0 0,-6 3-1 16,-6-2-7 0,-2 0 0-16,-1-1-41 0,-3 1-18 15,-12 15-197 1</inkml:trace>
  <inkml:trace contextRef="#ctx0" brushRef="#br0" timeOffset="8007.571">15022 1953 364 0,'-59'-3'134'0,"41"3"-104"0,-6 0 36 0,18 0 10 16,0 0-26-16,6 0-5 16,9 0-10-16,21 0-2 15,21-8-18-15,8 5-2 0,30 1 0 16,27 2-1-16,1 0 1 15,22 0-7-15,4 0-2 16,-21-6-2-16,-11 1-2 16,-7-3-2-16,-12 0 1 15,-18 3 1-15,-17-3 2 16,-12 3 10-16,-16-3 7 16,-14-5-8-16,-15 2-3 15,-12 3-3-15,-5-2 1 0,-1 2-3 16,0 5-2-16,0 6-3 15,3 7 1-15,3 11-1 16,6 11 0 0,3 2 0-16,9-2 0 0,12 0 4 15,9-11 1-15,6-2-1 16,2-6-2-16,-2-5 3 16,-6-3 2-16,-6-10 4 15,-9-3 2-15,-4 3-5 16,-10-17-4-16,-13-9-1 15,-9-1 1-15,-3 0-12 16,0 3-6-16,3 3-33 16,7 7-16-16,8-2-81 15,18 10-33-15,8 9-19 16</inkml:trace>
  <inkml:trace contextRef="#ctx0" brushRef="#br0" timeOffset="8096.472">16427 1879 476 0,'-50'0'178'0,"29"0"-138"0,-3 0 28 16,18 0 3-1</inkml:trace>
  <inkml:trace contextRef="#ctx0" brushRef="#br0" timeOffset="8551.06">16344 1868 870 0,'39'-13'19'16,"8"2"-13"-16,16-2-3 0,38 2 0 15,6 9 10-15,0 2 3 16,18 8-5-16,-6 0-4 15,-17 5-7-15,-13 5 0 16,-15-4 0-16,-11-7 2 16,-9-1-1-16,-13-1 2 0,-8-5 2 15,-9-5 2-15,-9-3-8 16,-9 3-1-16,-3-9-7 16,-3 4-1-16,-3-1 0 15,0 1 1-15,-3 2 6 16,0-3 3-16,3 3 7 15,-3 3 6-15,0 2-3 0,0-2 0 16,3-3-4 0,-3 3-1-16,0 5-6 15,0 0-1-15,0 5 1 16,3 8 0-16,3 6 1 0,3 10 2 16,3 3 3-16,3-1 2 15,6-4-3 1,6-9-1-16,2-7-1 0,4-8 1 15,-3-9-2-15,-6-7 2 16,-6-6 2-16,-9-2 2 16,-9-5-6-16,-9 7 0 0,-3-4-1 15,-3 7 0 1,0-3-16-16,-5-2-4 16,-1 5-83-16,-3 5-34 15,0-7-102 1</inkml:trace>
  <inkml:trace contextRef="#ctx0" brushRef="#br0" timeOffset="9229.934">17749 1818 332 0,'-71'-24'126'0,"50"16"-98"0,-3 3 36 0,18-1 10 0,3 4-27 0,12-1-6 16,18 0-12 0,23-2-1-1,13 5-16-15,32 5 9 0,27 3 5 0,6 6-10 16,24 4-3 0,-9 1-6-16,-18-3-2 15,-3-6-6-15,-6-2 1 16,-15-3-2-16,-23-5 0 15,-19 0 11-15,-14 0 3 16,-15-5 10-16,-16-3 6 16,-14-2-13-16,-11-1-6 0,-7 0-5 15,-3 3-1-15,-3-2-4 16,3 7 0-16,0-2 1 16,3 5 0-16,7 8 0 15,2 5 0-15,3 11 0 16,6 5 0-16,6 3 2 15,9-3 1-15,5-5 1 16,7-6 0-16,0-5 0 0,-3-2 2 16,-3-11 3-16,-7-11 2 0,-5-4-3 31,-9-4-3-31,-6-7-2 16,-5 2-3-16,-7 3-6 15,0-6-1-15,3 3-19 0,6 3-8 16,12 3-44-1,12 4-20-15,6 6-65 0,6 8-29 16,-4 3 27 0</inkml:trace>
  <inkml:trace contextRef="#ctx0" brushRef="#br0" timeOffset="9310.349">19151 1807 512 0,'-33'0'189'0,"12"5"-147"0,-2-5 24 0,17 3 1 16</inkml:trace>
  <inkml:trace contextRef="#ctx0" brushRef="#br0" timeOffset="10301.907">19089 1815 918 0,'38'0'21'0,"10"0"-14"16,11-3 1-16,37-2 2 0,5 5-1 16,-9-5 2-16,12 5-6 15,6 0-1-15,-8 5-2 16,-13 0 1-16,-15-5-2 0,-8 0 2 16,-13 0 0-16,-8 0 3 15,-9 0-1 1,-9 0 0-16,-12-5-3 15,-7 0-4 1,-2 2-1-16,-3-2-12 16,-3-3-2-16,0 3-16 15,3-6-7-15,3 8-5 16,0-5-2-16,0 3 21 16,0 0 10-16,0 2 28 15,-3 1 12-15,-3-1 8 0,-3 3 4 16,-3-5-5-16,-3 2 1 15,0 0-12-15,0 3-4 16,0 0-9-16,1 3-5 16,-1 5-4-16,3-3 1 15,3 11 1-15,3 8 0 0,6 2 2 16,3 6 1-16,2 3-1 16,1-9-2-1,6-2 1-15,3-8 1 16,0-8-1-16,-3-8-1 15,-3-8 1-15,-6-8 1 16,-9-3-1-16,-6-5-1 16,-3 3 1-16,-3 3-1 0,0-1-5 15,0 3-1-15,3 3-8 16,0 3-2 0,3 2-11-16,3 2-3 0,3 1 7 15,0 2 4-15,0 3 8 16,3 0 7-16,0 0 14 15,3 0 8-15,3 0 6 16,12 0 3-16,23 0-8 16,13 3-1-16,0 2-9 0,-1 1-3 15,4-6-3 1,11-6 0-16,10 6-4 16,-1 6 0-16,-6-6 5 15,-5 5 2-15,-10-5 0 0,-2 3-1 0,-7 2-3 16,-5-5 1-16,-9 5-2 15,-9-5-1 1,-4 0 1-16,-5 0-1 16,-6 0-3-16,0 0 0 15,-3 0-3-15,-3-5-1 16,0 0-7-16,0 2-2 16,0-2-9-16,0-3-2 15,0 2 8-15,0 6 6 16,-3-5 10-16,0 2 4 15,-3 1 16-15,0-1 6 0,0 3-3 16,0 0-1-16,0 0-5 16,0 0-1-1,0 0-10-15,9 3-1 0,5 2 0 16,4 3-3 0,0 8-2-16,3-3 4 15,0 6 1-15,-3 2-3 16,0-8 1-16,-4 0 0 15,-2 1 0-15,0-14 2 16,-3-6 3-16,-3-2-2 16,-3-5 0-16,0-5 1 15,-3 10 0-15,0-6-2 16,-3 1 1-16,-3 0-2 16,-3-3 2-16,-3 3-11 15,0 2-4-15,1 6-54 16,-16 0-21-16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01:40:17.3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6075 7157 280 0,'3'-21'104'0,"-3"21"-81"0,9-19 34 0,-6 17 10 0,0-4-2 16,0 4 3-1,0-4-6-15,0 1-2 16,-3 0-33-16,0 2-2 0,-3 1-3 16,0-1-6-16,-6 3-1 15,3 0-7-15,-12 5 0 16,3-2-3-16,-21 23 0 16,7-5-3-16,-16 35-2 15,9-11 1-15,-3 29-1 16,10-18 0-16,5 57 2 0,3-23 1 0,21 51 1 15,0-30-7 1,51 8 0-16,-13-27-26 16,28 6-8-16,-16-18-34 15,55-9-15-15,-25-15-80 16,42-19-33-16,-30-8 53 16</inkml:trace>
  <inkml:trace contextRef="#ctx0" brushRef="#br0" timeOffset="765.408">9742 7104 368 0,'-9'-8'140'0,"9"8"-109"0,-6-8 22 0,6 8 2 15,0-2-8-15,0-1-1 16,0-2-12-16,0 2-4 16,3-2-17-16,-3-1-1 0,6 1-1 15,0 2 5-15,9 9 2 0,-3-1-1 16,18 43 0-16,-6-11-3 15,23 31 1-15,-8-9-2 16,3 33 0-16,-10-20-5 16,-8 20-3-16,-6-18-2 15,-24 24-3-15,3-18-4 16,-27 26 0-16,6-24-42 0,-17 7-17 16,8-20-190-16</inkml:trace>
  <inkml:trace contextRef="#ctx0" brushRef="#br0" timeOffset="33718.659">9885 9176 164 0,'-51'10'63'0,"51"-10"-49"0,-26 6-2 16,23-4-4-16,-3 1-17 0,0 0-7 15,0-1-53 1,3 1-22-16</inkml:trace>
  <inkml:trace contextRef="#ctx0" brushRef="#br0" timeOffset="38119.783">14710 9411 460 0,'-3'-16'173'0,"3"16"-135"0,-9-2 36 0,9 2 8 16,0 0-38-16,0 0-12 16,0-3-16-16,0 0-6 15,6-2-5-15,0 2-4 0,3-2 2 16,0 0-4-16,3 0 0 15,-3-1 1-15,3 4 0 16,-3-1 0-16,0 0 2 0,0 1-1 16,-3-1-1-16,0 3 5 15,-3-3 1-15,0 1-2 16,-9 2-3-16,3 0-3 16,-15 0-1-16,3 0-5 15,-42-3-2-15,13 3-2 16,-16 3 2-16,13-3 4 15,-16 2 1-15,12 1 3 16,-23 2 3-16,14 1 6 16,-2 2 4-16,11-3 5 15,7 0 2-15,8 0-5 16,0-2-3-16,9 0-3 16,7-1-2-16,2 1-1 15,9 0 0-15,0-1 0 0,15 9 0 16,0 0-2-16,24 18-2 15,-7-6 3-15,22 9 0 16,-12-5-1-16,5 4-2 16,-5-7 1-16,9-3-1 15,-9-2-3-15,8-1 0 16,-8-2 2-16,0 0 2 0,-6-3 0 16,-4-2-1-1,-5-3 1-15,-6 3 1 16,-3-4-3-16,-12 4 0 15,3-3-1-15,-15 5 0 0,3-2 0 16,-6 10-2 0,4-5 0-16,-10 16 3 15,6-6-2-15,-12 14 1 0,6-9 2 16,-8 4 2-16,5-6-1 0,-3 0-1 16,6-8 3-1,0-2 0-15,7-3 1 16,2-6 0-16,3 1 0 15,3-3 0-15,3-3-2 16,12 0-2-16,0 1-2 0,15-4 1 16,-4 1-1-1,13 0 0-15,-6-1 4 16,21-2 3-16,-10 0-4 16,25 0-1-16,-9 0 2 15,-1-2 1-15,-8 2-1 0,-3-3-2 16,-10 0 1-16,-2 1-1 0,-6-1 0 15,-6 0 0 1,0 1 0-16,-9-1 0 16,0 0 0-16,-9-2 0 15,0 0-18-15,-6-3-8 16,3 3-68-16,-3 5-31 16,0 0-118-1</inkml:trace>
  <inkml:trace contextRef="#ctx0" brushRef="#br0" timeOffset="38687.638">14773 9954 504 0,'-9'0'189'0,"9"0"-147"0,-6-8 24 16,6 8-1-16,0-3-31 15,0 0-6-15,0-2-13 16,0 0-2-16,0 0-8 16,0 2 4-16,3 0 3 0,-3 1-4 0,0 2 0 15,0 0-2 1,3 8 1-16,0-1-4 16,3 12 0-16,0-3-1 15,3 5-2-15,-3-2 1 0,6 4 1 16,-4-4-1-1,4-1-1-15,-3-2 1 16,3 0-1-16,0-3 0 0,3-2 0 16,-6-3 0-16,0 0 0 15,0-3 0-15,0 0 0 16,-3-2 0-16,3-3 0 0,-3 0 0 16,3-5 0-1,-1 2 0-15,4-13 0 16,-3 3 0-16,6-11 0 15,-3 6 0-15,0-3 0 16,0 2 0-16,-3 0 0 16,0 1 0-16,0 5 0 15,-3 2 0-15,0 1 0 0,0 2 0 16,-1 0 0 0,-2 2 0-16,0 1 0 0,0 2 0 15,-3-2 0-15,0 0 0 16,-6-3 0-16,3 3-36 15,-8-3-13-15,2 0-222 0</inkml:trace>
  <inkml:trace contextRef="#ctx0" brushRef="#br0" timeOffset="39594.878">15788 9835 512 0,'0'5'192'0,"0"-5"-149"0,3 0-4 0,-3 0-10 16,6-3-17-16,0 1 1 0,3-6-6 16,-3 2 1-1,0-4-5-15,0 2 3 0,-3-3 0 16,-1 3 2-16,-4-2 0 16,-1 2 0-16,-6 0 0 15,3 0 0-15,-6 0 0 16,0 0-2-16,-3 3-1 15,3-1-3-15,-6 1 1 16,3 0-2-16,-6 5 2 0,4 0-2 16,-16 0-1-1,3 0 1-15,-9 3 1 16,10-1-1-16,-10 3-1 16,9 1 3-16,-3 4 2 0,7-2-2 15,2 5-2-15,3-2 0 16,3 10 1-16,3-2 1 15,6 12 1-15,0-7-2 16,9 11 1-16,0-6 0 16,15 3 3-16,-3-6-1 15,21 3 2-15,-6-8-6 16,11-2-1-16,-8-3 0 16,6-6 0-16,-6-2-3 15,2-5 2-15,-5-1-12 16,6-12-5-16,-3 2-28 0,2-21-10 15,-5 5-57-15,0-21-23 16,-6 11-67 0</inkml:trace>
  <inkml:trace contextRef="#ctx0" brushRef="#br0" timeOffset="39988.625">15764 9284 420 0,'-18'-2'156'0,"18"2"-121"0,-3-6 32 32,3 6 5-32,0 0-26 0,0 0-6 0,0 0-13 15,0 0-5-15,0-2-12 16,0-1 5-16,0 0 4 0,0 3 1 16,0 0 0-16,0 0-6 15,0 0-4-15,0 0-3 16,0 3 0-16,0 0-2 15,0 5 0-15,0-3-3 16,0 5-2-16,0-2 1 16,0 16 1-16,0-5-3 0,3 34 0 15,0-11 1-15,0 14 2 16,0-11-1 0,3 34-1-16,0-16 1 15,3 14-1-15,-3-13 0 16,3-6 0-16,0-11 0 15,0-7 0-15,0-5 0 16,-3-4 0-16,0-7 0 16,-1-5 0-16,1-6-3 15,0-5 0-15,0 0-34 0,3-11-12 16,-3 0-115-16,9-12-50 16,-3 1 5-1</inkml:trace>
  <inkml:trace contextRef="#ctx0" brushRef="#br0" timeOffset="40384.089">16097 10052 576 0,'-8'10'217'0,"8"-10"-169"0,0 3-2 0,0-3-14 0,2 0-18 16,1 0 0-16,6-8-6 15,-3 0-3-15,3-8-2 16,0 3 2-16,3-16 1 0,-3 8-2 15,0-9-1-15,0 7-1 16,-3-4 1-16,0 6-4 16,-3-3 0-16,0 6 1 15,-6-4 2-15,3 4-1 16,-6-1-1-16,0 4 1 16,-3 4 1-16,0 3-1 15,-6 5-1-15,3 1 3 16,-6 7 2-16,3 0 0 0,4 16 0 15,2-5-1 1,9 29 0-16,0-8-2 16,9 8 1-16,-3-8-7 15,5-2 1-15,-2-6-12 0,6-3-6 16,-3-7-30-16,9-6-15 16,-3 0-51-16,18-7-21 15,-10-1-66 1</inkml:trace>
  <inkml:trace contextRef="#ctx0" brushRef="#br0" timeOffset="41060.935">16547 9948 404 0,'15'-2'151'0,"-15"2"-118"0,6 5 42 16,-6-5 10-16,3 0-29 15,0 0-8 1,0-5-23-16,0-1-6 16,3-9-11-16,-3 1-3 0,0-7 1 15,0 5-1-15,-3-5 2 0,0 5-2 16,-6-2 0-16,0 2 3 15,-6 0 5-15,3 3-3 16,-15-1 2-16,3 4-5 16,-12 2-2-16,4 3-2 15,-10 5 0-15,9 0-2 16,0 8 2-16,7 0-2 16,8 15-1-16,0-4 1 15,15 18-1-15,0-5 0 16,21-1 2-16,-3-4-1 15,11-9-1-15,-5-2 1 16,3-16 1-16,0 0-3 0,-3-10 0 16,-4-1 1-1,-2-7 0-15,-3 4 2 0,-3-2 1 16,-3 3-1-16,-3 0-2 16,0 2 3-16,-3 1 0 15,0 2-1-15,-3 3-2 16,0-1 1-16,0 12-1 0,0-4 0 15,0 19 0 1,0-2 0-16,3 18 0 0,0-5 0 16,3 5 0-16,0-5 0 15,3 10 0 1,-3-10 0-16,5 23 0 16,-2-10 0-16,0 13 0 15,0-10 0-15,-6 0 0 16,0-9 0-16,-6-2 0 0,0-8 0 15,-6-2 0-15,3-1 0 16,-14-4 0-16,2-4 0 16,-33-2 0-16,9-3 0 15,-20-8 0-15,14 1-3 16,-8-9 2-16,11 0-1 16,-9-10-2-16,10 3-8 15,-1-22-5-15,9 8-20 16,13-21-9-16,2 11-48 15,21-6-22-15,0 6-104 16</inkml:trace>
  <inkml:trace contextRef="#ctx0" brushRef="#br0" timeOffset="41403.249">16999 9329 456 0,'-12'-8'170'0,"12"8"-132"0,-5-5 24 0,5 5 4 0,0 0-35 15,0 0-11 1,0-3 0-16,0 3 1 16,0 0-11-16,0 0 10 0,-3 0 6 15,0 0-3-15,-6 6-1 0,0-1-10 16,-12 19-3-16,3-6-5 15,-12 35-3 1,6-10 2-16,1 9 0 0,5-7-1 16,9 32 1-16,3-13-2 15,18 15-1-15,-3-16-2 16,15 1 1-16,-4-14-8 16,10-2-4-16,-6-6-29 15,3-10-10-15,-6-6-33 16,8-10-13-16,-5-2-127 15</inkml:trace>
  <inkml:trace contextRef="#ctx0" brushRef="#br0" timeOffset="41827.842">17199 9731 448 0,'-21'-10'167'0,"21"10"-129"0,-12-11 35 16,12 11 8-1,-3-2-26-15,3-1-7 16,0-2-19-16,0 2-9 15,0 0-11-15,0 1 0 0,0 2 4 16,0 0-1-16,0 5 1 16,0 0-7-16,3 11-4 15,-3-3-1-15,9 32-1 16,-3-8 0-16,12 11 0 16,-6-8 0-16,15-3 0 15,-10-8 0-15,7-5 0 16,-3-1 0-16,0-12 0 15,-3-3 0-15,0-24 0 0,-4 0 0 16,1-15 0-16,-3 4 0 16,-3-7 0-16,-3 5 0 15,-3-1 0-15,0 7 0 16,0 4 0-16,0 3 0 16,6 6 0-16,-3 2 0 15,3 5 0-15,0 3 0 0,3 3 0 0,0-1-3 31,3-2 2-31,-1 0-26 16,7 0-11-16,-6 0-78 0,6-5-32 16,-3 0-83-1</inkml:trace>
  <inkml:trace contextRef="#ctx0" brushRef="#br0" timeOffset="42080.958">17565 9303 604 0,'-3'0'225'0,"3"0"-175"0,15 0-3 0,-12 0-12 16,15 5-20-16,-3 0 2 15,23 19-6-15,-5-5 1 16,12 34-7-16,-10-11-3 0,1 11-1 16,-9-11-1-16,-3 24 0 15,-6-15 0-15,-7 28 0 16,-5 11 0-16,-9-32 0 15,0-10 0-15,-32 2 0 0,5-8-14 16,-24 6-5 0,10-11-87-16,-31 3-38 0,16-9-98 15</inkml:trace>
  <inkml:trace contextRef="#ctx0" brushRef="#br0" timeOffset="42559.815">18229 9713 616 0,'-36'3'228'0,"36"-3"-177"0,-9 2-11 16,9-2-14-16,15 0-22 0,-3 0-2 16,18 0-1-1,-4 0-1-15,13 0 0 16,-6 0-18-16,26 0-8 0,-11 0-26 15,12 0-10-15,-10 0-82 16,-5 3-36-16,-9-1-1 16</inkml:trace>
  <inkml:trace contextRef="#ctx0" brushRef="#br0" timeOffset="42727.981">18413 9821 536 0,'-23'8'200'0,"23"-8"-155"0,-6 3 18 0,6-3-2 15,3 3-37-15,-3-3-12 16,14 0-23-16,-2 0-6 16,39-3 9-16,-9 0-43 0,23-2-17 15,-11 0-104-15,17-1-46 16,-11 1 51 0</inkml:trace>
  <inkml:trace contextRef="#ctx0" brushRef="#br0" timeOffset="43276.23">19000 9295 536 0,'-27'-13'200'0,"27"13"-155"0,6-11-6 16,-3 11-15-16,12-5-19 15,-3 2-3-15,20 0 1 16,-5 1 0-16,9 4-1 16,-6 1 5-16,2 10 5 0,-5 1 5 15,-3 30 2-15,-6-6 1 16,-9 25 2-16,0-13-10 0,-15 24-2 16,0-18-4-1,-24 34 1-15,6-19-4 0,-20-2 0 16,8-13 1-16,-3-6 0 15,6-10-2-15,-2-6-2 16,8-7-2-16,-3-12 1 16,3-1 1-16,4-17 0 15,5 0-3-15,3-26 2 16,3 5-1-16,12-15 0 16,0 10 4-16,6 0 1 15,0 5 3-15,6 3 1 16,-3 2-3-16,20 8-1 15,-5 3-1-15,24 27-2 0,-9-3 1 16,8 24-1 0,-8-9 0-16,0 4 0 0,-7-4-3 15,1-1 2-15,-6-7-34 16,6-4-15-16,-7-3-124 16,13-14-53-16</inkml:trace>
  <inkml:trace contextRef="#ctx0" brushRef="#br0" timeOffset="43703.011">19515 9895 584 0,'-30'19'220'0,"30"-19"-172"0,0 3 7 0,0-3-8 15,12-6-31-15,0 4-8 16,15-14-6-16,-7 3-2 15,7-6 0-15,0 3 2 0,-3-5 1 16,-6 5-4-16,0-2 1 16,-4 2 0-16,-5-8 2 15,0 5-1-15,-6-7 2 16,0 5 0-16,-6-6 1 16,0 6 0-16,-9 3 2 15,0 2-1-15,-8 13 2 16,2 0-4-16,-9 14-2 15,3-3 0-15,-6 10-1 16,10-2 0-16,2 8 0 16,3-3 0-16,9 24 0 15,0-8 0-15,21 16 0 16,-3-10 0-16,17 2 0 0,-2-8 0 0,9-6 0 16,-9-2 0-1,5-10 0-15,-5-3 0 16,15-13 0-16,-9-1 0 0,14-23 0 15,-8 2-20 1,6-20-7-16,-10 7-123 16,-8-16-55-16,-6 11-21 15</inkml:trace>
  <inkml:trace contextRef="#ctx0" brushRef="#br0" timeOffset="45404.409">20720 9472 440 0,'6'-8'165'0,"-6"8"-129"0,12 3 46 0,-12-3 10 0,6 2-33 16,0 1-8-16,0 0-21 16,0-3-10-16,-3 2-11 15,0-2-4-15,-3 0 1 0,0 0-1 16,-6 11 2-16,3-3-6 15,-9 10-1-15,3-2-2 16,-15 8 0-16,6-8 2 16,-32 5 0-16,8-5-3 15,-11 0 2-15,8-3 1 16,3 3 0-16,10-3 2 16,2 0 1-16,6-2-1 15,3 0-2-15,6-1 3 0,15 3 2 16,0-2-2-16,36 10 0 15,-9-2-1-15,17 12-2 16,-8-4 1 0,3 5-1-16,-6-9-7 0,-1 1-3 15,-5-3-21-15,0-2-10 16,-6-6-44-16,-3 0-21 16,-4-2-72-16,-2-8-32 15,-3-1 57 1</inkml:trace>
  <inkml:trace contextRef="#ctx0" brushRef="#br0" timeOffset="45534.838">20280 10078 580 0,'-15'5'217'0,"15"-5"-169"0,-3 6 4 0,3-6-8 0,6 7-26 0,0-1-4 16,24 4-12-1,-4 1-3-15,31 2 0 16,-12-2-24-16,5-1-11 0,-8-2-56 15,14-2-26-15</inkml:trace>
  <inkml:trace contextRef="#ctx0" brushRef="#br0" timeOffset="47509.65">21524 9144 424 0,'27'-29'159'0,"-27"29"-124"0,18-29 35 0,-15 26 6 0,3-5-20 15,0 0-3-15,-3 0-17 16,-1 0-5-16,1 0-18 16,0 3 1-16,-3 0 2 0,0 2-6 15,-6 11-1-15,1-3-3 16,-22 22-1-16,6-1-3 16,-30 11-2-16,13-7 1 15,-13 38 1-15,9-12-3 16,1 29 0-16,8-17 1 0,3 49 2 15,6-27-3-15,12 5 0 16,3-18 1 0,18-6 2-16,-3-13-3 0,39-5-2 15,-9-8 2-15,14-16 2 16,-8-5 0-16,6-13-1 16,-10-1-2-16,13-12 1 15,-12 2-1-15,2-24 0 16,-8 5 2-16,-6-20 0 15,-6 4 0-15,-18-2 0 16,0 5 0-16,-12 3 2 16,0 6-1-16,-9 1-1 15,3 4 1-15,-21 5 1 0,7 2-1 16,-22 11-1 0,9 0 1-16,-2 32-1 15,5-6 2-15,6 17 1 16,6-9-1-16,7 3-2 0,2-5 1 15,6-3-1 1,3-5 0-16,6-3 0 0,0-3-5 16,6-4-1-16,0-4-33 0,15-5-13 15,-3-2-137 1,8-24-59-16,-2 2 49 0</inkml:trace>
  <inkml:trace contextRef="#ctx0" brushRef="#br0" timeOffset="48584.989">21840 9652 500 0,'-6'-5'187'0,"6"5"-146"0,-3-6 26 0,3 6 1 0,0 0-23 16,0 0-6 0,3-2-16-16,-3-1-7 15,3 0-9-15,0 1-1 0,0-1 4 16,-3 1-4-16,0-1-1 15,0 0-2-15,2 3-3 0,-2 0 1 16,9 8-1-16,-3 0 0 16,6 5 0-16,0-2 0 15,3 7 0-15,0-2 0 16,3 19 0-16,0-6 0 0,-3 24 0 16,-4-11 0-1,4 3 0-15,-3-8 0 16,0 0 0-16,-3-8 0 15,0 0 0-15,-3-7 0 16,0-4 0-16,0-2 0 0,0-3 0 16,-3-2 0-16,0-1 0 15,0-2 0-15,0-2 0 16,0-1 0 0,3-5 0-16,0 0 0 15,3-11 0-15,-3 1 0 0,5-35 0 16,-2 8 0-16,6-16 0 15,-3 10 0-15,6-2 0 16,-3 8 0-16,0-10 0 16,-3 10 0-16,-3-11 0 15,0 11 0-15,-4-3 0 16,1 6 0-16,0 2 0 16,-3 6 0-16,0-1 0 15,0 6 0-15,0 3 0 16,-3 2 0-16,0 3 0 0,0-1 0 15,0 1 0-15,0 2-20 16,0 4-7-16,0-1-94 16,9 10-42-1,-3-2-71-15</inkml:trace>
  <inkml:trace contextRef="#ctx0" brushRef="#br0" timeOffset="48824.218">22512 9798 628 0,'-15'5'233'0,"15"-5"-181"0,-3 0 1 16,3 0-14-16,3 0-27 0,0 0-7 16,9-5-3-16,-3 2-2 15,24-2 0-15,-9-1 0 0,26 1 0 16,-8 2 0-16,0 1 0 15,-4-1-16-15,-8-2-6 16,0 2-58-16,-3-2-24 16,-6 0-145-1</inkml:trace>
  <inkml:trace contextRef="#ctx0" brushRef="#br0" timeOffset="49093.717">23084 9316 580 0,'-12'-8'217'0,"12"8"-169"0,3-3 7 16,-3 3-11-16,6 3-23 16,-3-3-2-16,6 13-5 15,-3 0 1-15,-3 46-8 16,0-14-4-16,-6 13-2 0,0-10-1 15,-3 36 0-15,3-20-7 16,-3 12-3-16,6-15-38 16,0-5-17-16,6-11-111 15,9-11-51-15,-3-5 32 16</inkml:trace>
  <inkml:trace contextRef="#ctx0" brushRef="#br0" timeOffset="49587.207">23420 9356 564 0,'-18'-29'209'0,"18"29"-163"0,0-11 9 0,0 11-5 16,3-5-29-16,0-1-4 16,9-2-10-16,-3 3-5 15,33 3-1-15,-12-1 3 0,26 8 2 16,-14-2 2-16,5 13 0 15,-11-3-2-15,6 27 1 16,-12-9-4-16,-4 14-2 0,-5-8 0 16,-9 3-1-16,6-8-3 15,-15 5 2 1,3-8-1-16,-12 5-2 0,0-5-2 0,-30 22 1 16,12-12 1-1,-20 14 2-15,8-10 3 0,-3-1 4 16,10-8 2-16,-1-4 1 0,12-7-2 31,6-2-1-31,9-5-3 16,33-5-2-16,-6-3 1 0,17 0-1 15,-5-3 0 1,9 3 0-16,-10-3 0 16,10 1 0-16,-3-1 0 15,-4-2 0-15,-5-1 0 0,-9 1 0 16,-3-1 0-16,-9-2 0 15,0 0-11-15,-9-7-3 16,-3-1-92-16,-3-16-42 16,0 3-96-1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01:43:18.9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10796 9345 492 0,'-3'-5'184'0,"3"5"-143"16,-6-3 15-16,6 3-5 0,0 0-20 15,0 0-4-15,-3-3-9 16,0 3-1-16,0-2-10 16,0-1 2-16,0 1 4 0,0-1-1 15,-3 0 1-15,0 1-3 16,-3-1-1-16,3 0-3 15,-3 3-1-15,3 0-3 16,-2 3-2-16,-1 0-2 0,-3-1 1 16,3 1 3-16,-3 2 3 15,3-2-2-15,0 10-2 16,0-2 0 0,3 20 1-16,3-4-1 15,6 13-1-15,0-9 1 0,9 1-1 0,-3-5 0 16,18-6 2-16,-6-5-1 15,17-14-1 1,-5-2 1-16,6-21 1 16,-7 0-1-16,-2-11-1 15,-3 6 1-15,-9-6-1 16,0 5 0-16,-12 1 0 16,0 2 0-16,-15 0 0 15,3 3 0-15,-18 0 0 0,6 5-7 16,-9 6 0-1,6-1-21-15,-2 8-9 0,2 3-76 16,3 11-31-16,3-3-85 16</inkml:trace>
  <inkml:trace contextRef="#ctx0" brushRef="#br0" timeOffset="658.52">10876 9697 416 0,'-24'-8'154'0,"24"8"-120"0,-17-11 19 0,14 11 0 0,0-5-10 0,0 3-1 15,0-4-6 1,0 1-2-16,0 0-19 16,0 2 4-16,0 0 2 0,0 1-5 15,0 4 1-15,0 1-6 16,3 10 1-16,0-2-5 15,9 31-2-15,-3-7 0 16,18 44-1-16,-7-16-2 16,13 49-2-16,-6-25 3 15,9 11 0-15,-9-19 1 0,-1 3 2 16,-5-16-3 0,0 14 0-16,-3-19-1 0,-3-1-2 15,0-12 1-15,-3-6-1 16,-3-7 0-16,0-9 0 15,0-2 0-15,-6-13 0 16,0-3-16-16,-3-11-4 16,3 0-47-16,0-5-19 15,0 3-108-15,0 5-47 16,3 5 66 0</inkml:trace>
  <inkml:trace contextRef="#ctx0" brushRef="#br0" timeOffset="1078.258">11105 10671 456 0,'-17'-3'170'0,"17"3"-132"15,-15 0 18-15,15 0-2 0,-6 0-14 16,3 0 0-16,-3 0-15 16,0 0-2-16,-3 3-14 15,3-1 3-15,-6 6 2 0,3-2-1 16,-3 23 2-16,3-6-6 15,3 25-1-15,0-11-2 16,12 5 1-16,0-7-4 16,9 2-2-16,0-8-3 15,3-5 1-15,-3-3 1 16,6-10 2-16,-3-4-1 16,2-7 2-16,-2 0-2 15,3-15 2-15,-6 1-2 0,-3-23 2 16,-3 8 0-16,-9-16 3 15,0 11-3-15,-6-1-2 16,0 6 0-16,-6 3-1 16,3 5 0-16,-6 2 0 15,0 3-14-15,-3 6-5 16,4-1-45-16,-10 9-19 0,6 2-118 16,-3 23-52-16,3-1 79 31</inkml:trace>
  <inkml:trace contextRef="#ctx0" brushRef="#br0" timeOffset="1857.221">11067 11052 380 0,'0'-8'143'0,"0"8"-112"0,0 0 47 16,0 0 15-16,0 0-21 0,0 0-5 15,-3 2-23 1,3-2-7-16,-9 6-22 0,3-4-2 0,-15 6-2 15,3-2-4-15,-20 15 1 0,5-3-3 16,-15 32 0 0,12-7-3-16,-26 15-2 15,11-10 1-15,-41 57-1 16,21-25-3-16,-7 18 2 16,16-22 1-16,-10 30 0 15,16-21 0-15,-4 5 2 0,13-21-1 16,5-8 2-1,6-14-4-15,9-7 0 16,4-6 1-16,5-7 2 0,3-3-6 16,3-6 1-16,0-2-4 15,6-5 0 1,0-4-1-16,3-4 0 16,0 2-4-16,3-10-3 0,0 2 0 15,6-4 1-15,-3 1 6 16,3-2 4-16,-3 3 5 0,0 0 4 15,-3-1 9-15,-3 4 5 16,0-1-3 0,-9 6-1-16,0-3-9 15,-6 8-4-15,3 0 1 16,1 2 0-16,-1 1-4 16,9 5 1-16,3-3 0 15,24 0 0-15,-4 0 0 0,22-5 0 16,-6-2-3-16,6-9 2 15,-10 0 3-15,10-13 3 16,-3 3 0-16,2-29 2 16,-8 10-2-16,-3-10 2 15,-3 7-4-15,-12 1-2 16,-3 5 0-16,-12-3-1 0,0 6 0 16,-9-1 0-16,3 6-5 15,-6 0 1 1,0 2-18-16,0 4-6 15,3 1-67-15,3-4-30 16,3 2-114 0</inkml:trace>
  <inkml:trace contextRef="#ctx0" brushRef="#br0" timeOffset="2683.718">11466 11030 148 0,'-15'-5'57'0,"15"5"-44"0,-21-5 1 0,18 5-4 16,-6 0 18-16,0 0 9 0,-6-5 18 16,3 2 10-1,-9-2-34-15,7-1 23 0,-4 1 9 16,3 0 2-16,0 0 1 15,3 2-8-15,0 0-3 16,0 1-18-16,3 2-5 0,3 0-15 16,6 8-3-16,0-3-2 15,36 19 0-15,-6-6-2 16,35 59 1 0,-14-16 3-16,65 29 1 0,-27-22-6 15,36 41-1-15,-32-27-4 16,20-5-1-16,-24-16-1 0,-6-6 1 15,-17-13-2 1,-10-5-1-16,-11-7 1 16,-6-1-1-16,-9-8 0 15,-7-3 0-15,-2-4 0 16,-6-9 0-16,-3 0-5 16,-3-7 1-16,0-1 0 15,-3-5-1-15,0 0 1 16,-3-3 0-16,0 3 5 15,-3 1 1-15,0-1 2 0,0 2 0 16,0 1 0-16,-6 8 2 16,0-1-3-16,0 9-2 15,3-3 0-15,3 8-1 16,0-3 0-16,6 0 0 16,0 0 0-16,6-5 0 0,-3 0 0 15,9-5 0-15,-7-3 0 16,1-3 0-1,0 1 0-15,-3-6 0 16,-3 0 0-16,-6-5 0 16,0 2 0-16,-6-8 0 15,0 4-7-15,-9-12 0 16,3 6-46-16,-26-3-17 16,8 3-105-16,-24 8-45 0,-14 0 27 15</inkml:trace>
  <inkml:trace contextRef="#ctx0" brushRef="#br0" timeOffset="3273.861">10376 12332 268 0,'-30'13'101'0,"30"-13"-78"0,-17 8 35 0,14-5 12 0,0 0-7 16,0-1-1 0,0 1-17-16,0 0-5 15,0-1-23-15,0 1-1 0,6-3 0 0,-3 0 9 16,24 0 5 0,-7 0-3-16,37-3 1 0,-12 1-7 15,47-9-1-15,-21 3-2 16,66-18 0-16,-29 2-7 0,67-24-2 15,-44 11-3-15,54-13 1 16,-48 13-6 0,6 0-1-16,-33 8 4 15,15 2 2-15,-30 6 0 16,-6 3-1-16,-17 2-3 0,-13 2-2 16,-8 4 1-1,-12 2-1-15,-6 0 0 16,-10 3 0-16,-2-1-20 15,-18 1-9-15,0 0-100 0,-12-11-44 16,-8-13-60 0</inkml:trace>
  <inkml:trace contextRef="#ctx0" brushRef="#br0" timeOffset="3933.217">10537 9641 456 0,'0'-2'170'0,"0"2"-132"0,0 0 27 0,0 0 1 16,0 2-23-16,0 1-5 16,-3 2-11-16,0 1-3 15,-6 4-13-15,3-2 0 0,-15 13 2 16,6-2-5-16,-17 52 0 15,5-13-2-15,-9 48-1 16,9-21-6-16,-17 74 1 16,11-38 2-16,-36 96 1 15,19-58-4-15,-22 63 1 0,22-55-2 16,-1 26 0 0,16-45 0-16,2 32 0 15,9-42 4-15,3-11 1 16,6-29-1-16,3-14 1 0,3-17-2 15,0-12 2-15,4-7-4 16,2-11-2-16,0-5-12 16,3-9-5-16,0-4-29 15,6-14-11-15,-1 1-88 16,19-36-39-16</inkml:trace>
  <inkml:trace contextRef="#ctx0" brushRef="#br0" timeOffset="5070.459">11153 9753 208 0,'-6'-6'77'0,"6"6"-60"0,-6-8 8 0,6 8 2 15,0-5 8-15,0 2 6 16,0-5 11-16,0 3 7 15,0 0-32-15,0 0 18 0,0-1 9 16,0 1-3-16,0 2 2 16,0 1-14-16,0-1-6 15,0 0-15-15,0 1-6 0,0 2 1 16,0 0 2-16,0 0-2 16,3 0 0-1,-3 0-3-15,6 2-1 16,-3 1-1-16,3 2 0 0,0 1-2 15,9 4 1-15,-3-2-2 16,15 11 0-16,-7-3-3 16,22 29 1-16,-9-11-2 15,12 19 2-15,-10-11 0 16,4 6 1-16,-6-9-2 16,8 12 1-16,-8-9 0 15,21 32 1-15,-13-16-2 0,16 9 1 16,-6-15-2-1,-1 7 2-15,-8-14-2 16,2 23-1-16,-8-15 1 0,9 16-1 16,-9-13 0-16,8-1 0 15,-8-10 0-15,12 3 0 16,-10-11 0 0,4 8 0-16,-6-11 0 0,-1 9 0 15,-5-9 0-15,0 11 0 16,-6-8 0-16,0 8 0 0,-4-8 0 0,-2 3 0 31,-3-9 0-31,0 4 0 16,0-9 0-16,0 1 0 15,-3-1 0-15,0-2 0 16,2-5 0-16,-2 2 0 16,0-5 0-16,0 2 0 15,0-2 0-15,0 3 0 0,0-4 0 16,0 4 0-16,0-3 0 15,0 2 0-15,-3-2 0 16,-1 0 0-16,1-3 0 0,-3 1 0 16,0-4 0-1,0-2 0-15,-3 0 0 16,0-3 0-16,0-2-20 0,-9-8-7 16,0-1-81-16,0 1-36 0,0 2-94 31</inkml:trace>
  <inkml:trace contextRef="#ctx0" brushRef="#br0" timeOffset="5803.48">12692 11716 252 0,'0'-24'93'0,"0"24"-72"0,-3-29 40 0,3 26 13 0,-3-5 6 16,3 0 6-16,-6 0-10 16,0 0-4-16,-6 0-40 15,3 3-6-15,-5 0-1 0,2 0-5 16,-3 5-2-16,3 0-6 15,-3 2 0-15,3 1-3 16,-3 10 0-16,3-2-3 16,0 13 1-16,3-3-2 0,0 16 0 15,4-5-3-15,-1-3 1 16,6-6-2 0,8 7 2-16,-2-4-4 15,12-2-2-15,-3-6 4 0,21-2 1 16,-6-3 0-16,11-10-2 15,-5 0 3-15,0-11 0 0,-6 2-4 16,-1-25 1 0,-5 7 0-16,-3-29 2 0,-3 13-3 15,-6-5 0 1,-3 8 1-16,-9 0 2 16,0 8-1-16,-12 3 2 15,3 5-2-15,-18 5-1 16,3 2 1-16,-9 9-1 15,7 2-3-15,-1 9 2 0,6-4-1 16,0 12-2-16,6-4-4 16,0 9 0-16,4-3-31 15,2-3-14-15,0 0-158 16,9-5-71-16,0 0 92 16</inkml:trace>
  <inkml:trace contextRef="#ctx0" brushRef="#br0" timeOffset="46206.155">18175 10689 520 0,'-6'-2'192'0,"6"2"-149"0,-6 2 10 0,6-2-7 16,0 3-24-16,0-1-4 15,-3 1-7-15,3 0-2 16,0-1-5-16,0 1 4 0,0 2 2 15,0 1-1-15,-3 4 0 16,3 1 1-16,-3 15 4 16,3-5-8-16,0 14-3 15,0-6-2-15,-3 3-1 16,0-6 0-16,0 6 0 0,3-8 0 16,0 2 2-1,0-5-1-15,0 3-1 0,0-3 1 16,0 0 1-16,0-5 1 15,0 0 1-15,0-3-2 16,0 1 1-16,0-4-4 16,3-2-2-16,0 0 2 15,3-3 2-15,0 1 0 0,9-4-1 16,-3 1 1-16,9-6-1 16,-3 3 0-1,6-5 2-15,-7 2-1 0,7-2-1 0,-3 2-2 31,0-2 1-31,-3 3 1 16,3-4 2-16,-4 4-1 0,4-4-1 0,-3 4-2 31,3-1-1-31,-3 0 2 0,-3 1 2 16,0-1 0-16,-3 0 2 16,-4 1-2-16,1-1-1 15,-3 3 3-15,0-3 0 16,0 3-1-16,-6-2-2 15,0-1 1-15,0-2-1 0,0 0-3 16,-3-6 0-16,3 3 2 16,0-5 0-16,0 2-2 0,0-7 2 15,0 2-1 1,0-11-2 0,0 6 3-16,0-10 0 15,0 1 1-15,0 1 2 0,0 5-3 0,3 1 0 31,0 2 1-31,0 2 0 16,-3 3 0-16,0 0 0 0,0 3 0 16,0 2 2-16,0 4-1 15,-3-1 2-15,0 0-2 16,-6 2-1-16,3 1 1 0,-6 2 1 16,1 1-1-1,-4 2-1-15,3 0 1 16,-6 0-1-16,3 0 0 0,-12 2 2 15,6 1-6-15,-11 2-1 16,5-2 4-16,-3 2 2 16,6-2-2-1,0 0 1-15,4-1 0 0,2 1 0 16,3 0 0 0,6-3 0-16,3 0-3 15,12-3 2-15,0 0 1 0,15-2 2 0,-3 0-1 0,8-1-1 31,-2 1 1-31,0 0-1 16,-3-1 0-16,0 1 2 16,-3 0-3-16,-1 2 0 15,-2 1 1-15,-3-1 0 16,-3 0 0-16,-3 6 2 16,0-3-1-16,-6 8-1 15,0-3 1-15,-9 11-1 0,3-3 0 16,-9 14 0-16,0-3-3 15,-8 5 2-15,2-6 3 16,-3 4 1-16,3-6-1 16,0-2-2-16,3-4 1 15,9-1-1-15,1-1-3 0,14-5 2 16,-4 0 3-16,16-6 1 16,-3 1-4-1,6-6 1-15,-3 1-2 16,0-3 0-16,-3 2 2 15,3 0 0-15,-4 1 0 16,1-1 0-16,-3 3 0 16,-3 0 0-16,-3 0 2 15,-6 3 1-15,0-1-4 16,-6 4 1-16,3-1-2 0,-15 5 0 16,3-2 2-16,-20 3 0 15,5 0-3-15,-3-1 2 16,6-2 1-16,4 0 2 15,5-3-6-15,12 1 1 16,3-1 1-16,18-3 3 16,-3 1 0-16,11-3-1 0,-2 0 1 0,3 0-1 31,-6 0 0-31,3 0 2 16,-3 0-3-16,-1 0 0 15,-2 0 1-15,-3-3 2 16,-3 3 1-16,-3 0 1 15,-3 0-5-15,-6 3-1 16,3 0-2-16,-9 2 3 16,0 0-2-16,-6 3-1 0,3-2 3 15,-2-1 0-15,2 0 1 16,0 0 0-16,3-2 0 16,9 0 0-16,0-1 2 15,9 1 3-15,-3-3 2 16,6 0 1-16,-3 0-2 0,2-3-1 15,-2 1-3-15,0-1-2 16,0 3 1-16,-3-3-1 16,0 3 0-1,0 0 0-15,-3 0 0 0,0 0 0 0,-3 0-3 32,0 0 0-32,0 0-20 15,-3 0-8-15,0 0-74 0,-3-2-32 16,0-1-99-1</inkml:trace>
  <inkml:trace contextRef="#ctx0" brushRef="#br0" timeOffset="47812.975">20750 11578 368 0,'-18'-5'140'0,"18"5"-109"0,-6-8 31 16,6 8 8-16,0-3-12 16,0 3-1-16,-3-2-21 15,3-1-10-15,-3 0-15 16,3 3 1-16,0 0 2 0,0 0-3 0,0 11 1 16,0-3-5-1,0 26 1-15,0-7-5 16,3 18 0-16,0-8 3 15,0 0 1-15,0-8 1 16,0-3 0-16,0-4 0 16,0-1 2-16,0-5-5 15,3-3-3-15,-3-3-1 16,6-2 1-16,0-2-3 16,12-1-2-16,-3-2 2 0,20-3 2 15,-8 0 0-15,9-3-1 16,-7 0-2-16,1-5-1 15,-6 3 2-15,0-6 0 16,-6 1 1-16,-3-6 0 16,-4 0 0-16,-2-5 2 0,-3 2-1 15,-6-10 2-15,0 6-7 0,-12-7 1 16,3 7-1-16,-18-1-1 31,4 3 1-31,-16 2 3 16,9 3 0-16,-6 3 1 0,4 2 0 15,2 1 2 1,6 2 1-16,3 0 1 16,3 3-2-16,9-1-2 0,0 1 1 15,21 0 1 1,-3-1-1-16,21 1-1 0,-6 0 1 16,2 2 1-16,-2 1-1 15,-3-1 2-15,-3 0-4 16,-3 3 0-16,-3 0 1 15,-3 0 0-15,-4 0 0 16,-8 3 0-16,0 0-5 0,-20 5 1 16,2-1-3-16,-18 7 2 15,6-4 3 1,1 9 1-16,2-3 3 16,9 2 1-16,3-2 5 15,18 3 3-15,0-4-4 16,18-1 1-16,-3-4-1 15,8-4 1-15,-5-1-4 0,0-5-1 16,-3 0-3-16,0-3-1 16,-3 1-4-16,-3-1-1 0,0 0-17 15,-4 1-5 1,-2-1-52-16,-6-8-21 16,0 3-139-16</inkml:trace>
  <inkml:trace contextRef="#ctx0" brushRef="#br0" timeOffset="51507.091">18634 10911 364 0,'-30'14'134'0,"30"-14"-104"0,-9 10 14 0,9-7-2 15,0 0-15-15,0-1-1 16,0 1-9-16,0-3 0 16,9 8-10-16,-3-3 5 0,21 6 3 15,14 5-1-15,-5-1 2 16,-6-1-7-16,35 12-1 0,-14-5-2 15,41 48 1-15,30 21-4 0,15-13 0 16,-6-6-3 0,-42-18-1-16,-20-13 3 15,38 18 1-15,-27-13 7 0,19 5 4 0,-22-10-5 32,0-3-3-32,-17-5-6 15,2-3 0-15,-11-5-38 16,-3-3-16-16,-10-5-132 15,1-6-93 1,-6-2 109-16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01:51:58.7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7352 6538 260 0,'3'0'99'0,"-3"0"-77"0,9-3 42 0,-9 3 13 0,6-2-8 15,0 2-4-15,3-6-14 16,-3 1-5-16,2-6-26 16,-2 3-1-16,0-10 0 0,-3 5-5 15,0-8 0-15,-3 2-6 16,-3-5 0-16,0 6-3 16,-9-3 0-16,4 5 1 0,-16-3 1 15,3 6-1-15,-12 5 1 16,6 0 2-1,-5 8 5-15,5 0-4 16,-3 11 2-16,3-3-3 16,-5 18 0-16,5-7-3 15,-6 15-1-15,6-8-1 16,-6 9 2-16,4-6-1 0,5 32 2 16,6-11-2-16,12 27 2 15,0-16-2-15,15 7 0 16,-3-15-6-16,12 13 1 15,-3-13-2-15,15 0 0 16,-10-8-7-16,25-10-2 16,-9-9-14-16,17-18-6 0,-8 0-31 15,3-16-12-15,-10 0-25 16,-2-8-11-16,-6 3 20 16,-6-13 9-1,-4 4 55-15,-5-15 25 0,-3 8 59 16,-3-5 25-1,-3 5 2-15,-3 0-1 0,0 5-17 16,-6 5-6-16,3 3-21 16,-6 14-8-16,3-1-12 15,-3 19-5-15,0-3-6 0,6 14-1 16,0-3-5 0,3 7-2-16,0-4 0 15,6 4 1-15,0-4-6 0,6-3 1 16,-3-6-1-1,6-7-1-15,-3-1-1 16,5-10 1-16,-2 0 5 0,-3-5 2 16,0 2 0-16,-9-7 1 15,0-1-7-15,-12-10-1 16,3 3-5-16,-9-19 1 0,3 5 3 16,-6 0 1-1,3 6 5-15,-2 2 4 16,2 5 3-16,3 6 3 0,0 2-3 0,6 11-2 15,0 0-5 1,9 11 0 0,-3-3 0-16,15 3 0 15,-4-1-3-15,22-7 2 16,-6-1-12-16,18-20-5 16,-10 2-3-16,4-16-3 15,-9 3-4-15,2-5 0 0,-8 5 2 16,-6-19 1-1,-3 8 9-15,-6-23 5 0,-3 13 11 16,-3-3 7-16,-3 10 21 16,-3 4 12-16,0 7-4 15,-6 3 2-15,3 5-13 16,-6 8-3-16,3 3-7 16,-3 10 1-16,0 1-5 15,0 17 1-15,3-1-3 0,-3 23 0 16,3-5-3-1,0 7 1-15,0-7-4 16,3 10 0-16,3-7 1 16,0 39 2-16,0-13-3 15,9 10-2-15,-3-15 0 16,6 7 1-16,0-15-3 0,6 7 0 16,-3-10 1-16,3 0 0 15,-3-8-5-15,8-13-1 0,-5-3 3 0,12-18 3 31,-6 0-1-31,6-11 0 16,-7 2-1-16,1-7-2 0,-3 3 0 16,-6-9 3-1,-3 3-2-15,-6-10-1 16,-3 5-2-16,-6-6 1 0,0 3 1 16,-9 3-1-1,3 5 4-15,-6 8 2 16,3 0 0-16,0 11 2 0,0 0-2 15,3 5 2-15,0 0-2 16,4 2-1-16,-1-2-2 16,6 0 1-16,0 0-1 15,14-3 0-15,-2 0 2 16,18-2 0-16,-3 0-5 16,12-3 1-16,-10 0 0 15,4 2 2-15,-6 1 1 16,-3 2 3-16,-3 1-1 15,-4-1 2-15,-2-2 2 0,0 2 2 16,-3-2-6 0,0-1 0-16,-3 1-1 0,3-8 0 15,-3 2 0-15,9-13 0 16,-3 3-7-16,8-16 0 16,-5 5-2-16,6-8 1 15,-3 6 2-15,-3 2 4 16,-3 3 3-16,-6-1 2 0,-1 9 5 15,-11 5 3-15,0 0-2 16,-5 14 0 0,-1-1-5-16,0 13-3 15,3 1-5-15,12 10 0 16,-3-5 0-16,20 5-1 16,-2-5 1-16,15 2 0 15,-9-5 5-15,3 3 1 16,-7-3 8-16,1 1 6 15,-6-4-2-15,-3 1 0 0,-3-3-6 0,-6-3-3 16,0 0-2-16,-15-5-3 16,3-3-2-16,-27-5 1 15,6 0-10 1,-14-8-5-16,5 3-39 16,0-11-14-16,4 3-92 15,14-22-41-15,3 9 9 16</inkml:trace>
  <inkml:trace contextRef="#ctx0" brushRef="#br0" timeOffset="267.311">8968 6578 576 0,'-44'5'217'0,"44"-5"-169"0,-3 0-2 0,3 0-14 15,11 0-29-15,-2 0-5 16,27 0 11-16,-6 0 7 16,12 2-7-16,-7-2-5 0,4 3-2 0,-9-3-20 15,0 0-8 1,-7 0-26-16,1 0-10 0,-3 0-66 15,-3 0-30-15,-3 0-25 16</inkml:trace>
  <inkml:trace contextRef="#ctx0" brushRef="#br0" timeOffset="452.122">8915 6824 552 0,'-21'21'206'0,"21"-21"-160"0,0 8 11 15,0-8-5-15,9 5-27 0,0 0-3 16,29-2-14 0,-5 0-3-16,18-6-3 15,-10 0-8-15,4-7-1 0,-6 2-50 0,2-5-22 16,-8 2-168 0</inkml:trace>
  <inkml:trace contextRef="#ctx0" brushRef="#br0" timeOffset="1385.401">10293 6146 516 0,'6'11'192'0,"-6"-11"-149"0,18 10-1 0,-15-7-12 16,12 0-16-16,-4-1 0 15,7-2-2-15,-3 0 2 16,3-2-7-16,-3-1 0 0,-6-2 0 16,-3 0 3-16,-9-3 4 15,0 2-8-15,-15 1-1 16,3 0-3-16,-9-1 1 16,3 4-4-16,-11 2-2 0,5 0-1 15,-18 5 3-15,10 0 2 16,-13 3 2-1,6-2-4-15,4 2 1 0,5-1 0 16,6 4 0 0,6-3 0-16,12 8 2 15,3-3-8-15,21 19-1 0,-3-8 10 16,12 13 5-16,-3-3-1 16,3 0 1-16,-7-4-1 15,1-1 1-15,-6-6 0 16,-3 1 2-16,0-3-5 15,-9-2-3-15,0-3 1 16,-9 0 0-16,3-3-4 16,-9-5 1-16,0 0-5 0,1-3-1 15,2-2 0 1,3-1 4-16,0-2-4 0,9 0 0 16,0 0 0-16,9 3 4 15,0-3 1 1,8 3 1-16,-2-1 2 0,3 6 3 15,-3 0 4-15,3 13 5 16,-6-5-2-16,-3 37 1 0,-3-10-5 0,0 15-3 31,-3-13-2-31,3 8-3 16,-3-11 1-16,6 8-1 16,-4-7-5-16,7-6-1 15,0-8-11-15,15-19-3 16,-6-2-45-16,24-16-20 15,-10 3-165 1</inkml:trace>
  <inkml:trace contextRef="#ctx0" brushRef="#br0" timeOffset="1880.465">10665 6636 560 0,'-18'2'209'0,"18"-2"-163"0,-6 6 18 16,6-6-2-16,0 0-34 15,0 0-7-15,3 0-12 16,0 0-4-16,3-6-2 16,0 1-3-16,3-8 1 0,-3 2-1 15,3-13 2-15,-3 3-3 16,0-21 0-16,0 8 1 0,0-9 2 15,0 9-1-15,-3-1-1 16,0 9 3-16,-1 0 0 16,-2 4-1-16,0 6 1 0,0 3-2 15,0 8-1 1,0 0 1-16,-2 31-1 16,-1-5 0-16,3 30 0 0,0-12 0 0,0 19 0 31,0-13 0-31,3 35 0 15,-1-17 0-15,4 3 0 16,-3-13 0-16,3-2 0 0,-3-12 0 0,0-7 0 31,0-5 0-31,3-9 0 16,0-2-36-16,0-11-13 0,0 1-145 16,12-17-64-16,6-8 55 15</inkml:trace>
  <inkml:trace contextRef="#ctx0" brushRef="#br0" timeOffset="2025.994">11183 6858 656 0,'0'34'244'0,"0"-34"-189"0,3 24-14 0,-3-18-18 16,0 1-20-16,0 1-2 15,0 3 0-15,0-3-1 16,-6 5 0-16,0-2-9 0,-6 2-2 15,0-2-60-15,-24 2-28 16,-20 8-156-16</inkml:trace>
  <inkml:trace contextRef="#ctx0" brushRef="#br0" timeOffset="2688.34">11650 6334 520 0,'-27'-13'195'0,"27"13"-152"0,-11-16 26 0,11 16-1 16,-3-5-34-16,3 2-8 15,0-5-17-15,0 0-6 16,8 0-2-16,-2 3 1 0,21 8 1 16,-6-1-1-16,21 25 1 15,-4-6-2-15,4 19 2 0,-9-11-2 16,-3 5-1-16,-4-7 1 15,-5 4-1 1,-6-4 0-16,-12 10 2 16,0-5-1-16,-27 23-1 15,3-10 5-15,-20 8 1 16,8-11 2-16,-6 1 0 16,10-12-4-16,-1-1-1 0,9-7-1 15,3-1-2-15,3-7 1 16,12 1-1-16,0-3 0 15,27-2 0-15,-3 0 0 0,30-3 0 16,-13 0-29 0,10-6-10-16,-9 1-102 15,17-11-43-15,13-13-39 16</inkml:trace>
  <inkml:trace contextRef="#ctx0" brushRef="#br0" timeOffset="2869.602">12436 6866 644 0,'-3'32'239'0,"3"-32"-186"0,0 37-6 0,0-29-17 0,0 5-23 16,0-3-4-1,0 6-2-15,0-2-1 16,-9 1 0-16,3-1 0 0,-18-1 0 16,7-3-18-16,-25 4-8 15,9-1-110-15,-12 8-47 16,10-5-48-1</inkml:trace>
  <inkml:trace contextRef="#ctx0" brushRef="#br0" timeOffset="3274.155">12969 6818 600 0,'-12'8'225'0,"12"-8"-175"0,-3 13-1 0,3-10-13 16,0 5-26-16,0 0-6 15,3 5-11-15,0-2-6 16,6 2 7-16,-3-2-39 0,9-1-15 0,-3-2-99 15,17-5-44 1,10-8 17 0</inkml:trace>
  <inkml:trace contextRef="#ctx0" brushRef="#br0" timeOffset="3405.039">13418 6929 628 0,'-6'22'233'0,"6"-22"-181"0,-6 10-12 16,6-10-18-16,0 3-37 15,0-1-9-15,0-2-59 16,0 0-23-16,6-2-129 16,0-1-53-16</inkml:trace>
  <inkml:trace contextRef="#ctx0" brushRef="#br0" timeOffset="3603.202">13895 6900 584 0,'6'16'220'0,"-6"-16"-172"0,12 11 10 0,-9-9-8 16,2 4-24-16,-2-1-5 16,0 3-12-16,0 0-4 15,-6 5-3-15,0-2-2 0,-5 5 1 16,-1-3-30-16,-6 3-13 16,0-3-121-16,-27 16-56 15,-11 3 3 1</inkml:trace>
  <inkml:trace contextRef="#ctx0" brushRef="#br0" timeOffset="4581.972">14419 6175 392 0,'-9'-10'148'0,"9"10"-115"0,-3-13 26 0,3 13 3 0,0-6-8 15,0 4 1 1,3-4-9-16,-3 1-4 16,0 0-23-16,0-1 2 0,0 4 0 15,0-1-5-15,-3 11-1 0,0 0-7 16,0 42 0 0,0-10-3-16,0 34 0 0,0-13-3 15,3 39-2 1,0-20 1-16,0 10-1 15,0-19-3-15,0-7 0 0,0-9-9 16,3-10-3-16,-3-8-23 16,3-8-8-16,0-5-55 15,9-11-23-15,-3-2-94 0</inkml:trace>
  <inkml:trace contextRef="#ctx0" brushRef="#br0" timeOffset="4900.17">14812 6530 464 0,'5'-3'173'0,"-5"3"-135"0,6 3 32 0,-6-3 5 16,0 0-26-16,0 0-5 15,0 3-24-15,0-1-10 16,-6 3-6-16,3-2-4 0,-8 2 1 16,2 1-4-16,-15 2 2 15,3-3 1-15,-21 3 2 16,7-3 1-16,-10 3 1 0,9-3 2 15,1 3 1 1,5-2 3-16,6 2 1 16,6-3-1-16,12 11-1 15,0-3-5-15,33 27-1 16,-6-9 1-16,20 17 0 16,-8-6-5-16,9-5-1 0,-9-5-24 15,17-3-10-15,-8-5-89 16,20 0-39-16,-8-6-63 15</inkml:trace>
  <inkml:trace contextRef="#ctx0" brushRef="#br0" timeOffset="5074.73">15300 6945 556 0,'-18'27'209'0,"18"-27"-163"0,-3 18 23 0,3-12-3 16,0 2-34-1,0-3-9-15,-3 5-18 0,0-2-3 16,-6 3-2-16,3-1-9 16,-6 1-2-16,3-3-27 15,-9-3-13-15,3 1-46 0,-2-9-18 16,2 0-105 0</inkml:trace>
  <inkml:trace contextRef="#ctx0" brushRef="#br0" timeOffset="5388.822">15699 6210 500 0,'-27'-35'187'0,"27"35"-146"0,-15-15 40 0,15 12 8 0,-6-2-45 15,3 2-13-15,3 0-16 16,0 1-3-16,0 7-7 0,0 0 1 0,9 45 1 16,-6-10-3-1,0 32-3-15,0-12 0 16,0 46-1-16,0-24 0 16,0 8 0-16,0-18-9 15,0-6-2-15,0-11-38 16,0-7-16-16,0-11-89 15,9-10-41-15,-4-6-6 16</inkml:trace>
  <inkml:trace contextRef="#ctx0" brushRef="#br0" timeOffset="5750.363">16130 6554 616 0,'-3'10'231'0,"3"-10"-180"0,-6 8-1 0,6-8-14 15,0 3-26-15,0 0-3 16,-3-1-7-16,0 1-3 16,-3-1 2-16,0 1-5 0,-14 2 2 15,2-2 0-15,-27 5 2 16,9-3-1-16,-11 3 1 16,8-2 2-16,-6-1 2 0,10 0 3 15,-1-2 2 1,6-1-1-16,6 1-1 15,3 0-1-15,10 2 0 0,2 0 0 0,12 19 2 16,0-3-3 0,17 27-2-16,-5-11 0 15,30 8-1-15,-6-11 0 16,11 3 0-16,-8-8-14 16,3-2-5-16,-7-6-56 15,7-5-24-15,-9-3-152 0</inkml:trace>
  <inkml:trace contextRef="#ctx0" brushRef="#br0" timeOffset="5962.604">16187 6707 632 0,'-21'3'236'0,"21"-3"-183"0,-3 2-9 0,3-2-17 16,3 0-22-16,0 0-3 15,15 0 1-15,-3 0 0 16,23-2-1-16,-5-1-8 0,9 1-4 16,-7-1-19-16,1-2-8 15,-6 2-47-15,-3-2-21 16,-6-1-91 0,-7 4-74-16,1-1 109 0</inkml:trace>
  <inkml:trace contextRef="#ctx0" brushRef="#br0" timeOffset="6143.634">16401 6533 608 0,'-3'0'225'0,"3"0"-175"0,-3 21 6 15,3-16-11-15,0 8-26 16,0 0-5-16,0 38-9 16,0-9-4-16,3 19 0 15,0-11-1-15,3 0 0 0,0-10-9 16,6-5-2-16,-3-6-27 15,6-6-13-15,-3-1-70 0,5-12-30 16,-2-2-66 0</inkml:trace>
  <inkml:trace contextRef="#ctx0" brushRef="#br0" timeOffset="6334.85">16696 6477 576 0,'-3'-5'217'0,"3"5"-169"0,3 16 15 16,-3-14-5-1,3 14-31-15,0-3-5 0,0 16-13 16,0-5-6 0,-3 37-2-16,0-11-1 0,0 9 0 15,0-12-5-15,3 1-1 16,0-11-50-16,3-5-20 16,0-6-187-1</inkml:trace>
  <inkml:trace contextRef="#ctx0" brushRef="#br0" timeOffset="7400.275">17303 6136 312 0,'-15'-8'118'0,"15"8"-92"0,-12-6 33 0,12 6 9 0,-3-2-12 15,0-1 0-15,-3-5 3 0,0 3 2 16,0-6-32 0,0 3 3-16,1-2 0 0,-1-1-13 15,3-2-3-15,0 2-8 16,3-2 0-16,0 3-5 15,9 4 0-15,-1 1-1 16,16 10 1-16,-6 1-4 16,9 7-2-16,-3-3 4 15,0 6 1-15,-4-2 0 16,1-1-2-16,-3-3 3 0,-3 4 2 16,-3-4 0-1,-3 1 2-15,-3-1-2 16,-3 1 2-16,-3-3-4 0,-6 2-2 15,3-2 0-15,-6 6 1 16,0-4-3-16,-6 11 0 16,3-5 1-16,-3 13 0 15,3-5 0-15,6 8 0 0,0-3 0 16,12-3 0 0,-3-2 0-16,9-3 0 15,-3-5 0-15,3-2 2 16,-3-4-1-16,0-5-1 15,0 1 1-15,-3-4-1 16,0 1 2-16,-6-3 1 16,0 0-1-16,0 8 1 0,0-3-4 15,-6 8 0-15,0 1-1 16,3 7-2-16,0-3 3 16,9 25 0-16,-3-9 1 15,9 24 0-15,-3-10-3 16,3 2 2-16,-3-7 5 0,0-4 2 0,-1-7-2 15,-2-3-3-15,-3-5 0 32,-3 0-1-32,0-6 0 15,-6-2 0-15,3-3 0 0,-8-2 0 0,2-1 0 32,-12-4 0-32,3-1 0 15,-12-5 0-15,6 0 0 16,-8-3 0-16,5 3-16 0,-3-8-4 15,6 3-87-15,3-19-39 16,4 6-95 0</inkml:trace>
  <inkml:trace contextRef="#ctx0" brushRef="#br0" timeOffset="50085.586">22057 16849 556 0,'-9'8'209'0,"9"-8"-163"0,-9 13-21 0,9-11-23 0,0 1-66 16,0-3-22-16,0 0-126 16,0-3-55-16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1:33:47.7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6497 7866 480 0,'-18'0'181'0,"18"0"-141"0,-12-3 11 16,12 3-3-16,0 0-22 16,0 0-3-16,0-2-2 15,0 2-1-15,0-3-11 16,0 0 8-16,0 3 5 0,0 0-7 16,0 6-3-16,0-1-5 15,-3 8 0-15,0-2-4 16,3 10-2-16,0-2 0 15,3 15-1-15,0-5 2 0,0 13 3 16,0-7 0-16,3 2 2 16,-3-5 0-16,3-3 1 0,-3 0-4 15,0-5-3 1,0-3 0-16,0-5-1 0,0-3 0 16,0-3 0-1,0 1-3-15,-6-3 0 16,0-3-20-16,-3-5-8 0,0 0-123 15,-6-18-53 1,3 2-15 0</inkml:trace>
  <inkml:trace contextRef="#ctx0" brushRef="#br0" timeOffset="879.192">8926 7752 572 0,'-24'-24'214'0,"24"24"-166"0,-9-26 4 16,9 23-11-16,0-7-24 0,0 2-4 15,0-8-4 1,0 3-1-16,9 0-4 16,-3-1-3-16,12 4 2 0,-3 2 0 15,12 5 3-15,-6 0-5 16,8 11-1-16,-5 0 0 0,3 11 2 15,-3-3-3 1,-3 8 0-16,-4-3 1 0,-5 8 0 0,-3-8 2 31,-15 5 1-31,3-4-1 0,-17 1-2 16,5-1 1-16,-12-1-1 16,6-5 0-16,-3 0 0 15,3-3 2-15,3 0 3 16,4-2-2-16,5-1 0 15,3-2 1-15,12 0 0 0,-3 0-2 16,23-3-2 0,-2 1 1-16,15-1-1 0,-9-3 0 15,5 1 0 1,-8 0 0-16,0-1 0 0,-6-2 0 16,-3 0 0-1,-3 0 0-15,-3 0 0 0,-1 0-3 0,-2 0 0 16,-3 0-51-1,-6 6-24-15,0-1-187 16</inkml:trace>
  <inkml:trace contextRef="#ctx0" brushRef="#br0" timeOffset="1748.755">9313 10515 496 0,'-24'-8'187'0,"24"8"-146"0,-21-6 26 16,18 6 4-16,-3-2-30 0,3-1-5 16,-2-2-22-1,2 2-7-15,3-2-4 16,0 0 0-16,5 5 2 0,1 0-2 15,6 7 0-15,3 4-1 16,0 2 1-16,-3 0-2 0,0 1 2 16,-3-1-2-1,-3 0 2-15,-3 0 0 16,-3-2 1-16,0-3-2 0,-6 5 1 16,0-2-2-16,-6-1 2 15,0 1-2-15,-3-1-1 16,3-2 3-16,0 0 0 15,0-2-4-15,7-1-1 0,-1-2 1 16,9-1 0 0,-3-2 1-16,11 8 0 15,-2-3 0-15,6 9 0 16,0-4 0-16,6 6 2 0,-3-3 1 16,0 6 1-1,0-3-2-15,-4 2 1 16,-2-2-2-16,-9 5-1 0,0-5 1 15,-9 3-1-15,-6 5 0 16,1-6 0-16,-7 1 0 16,6-9 0-16,3-2 0 0,-3 0 0 15,3-3 0 1,-3-2 0-16,3 0 0 16,0-1 0-16,0 1-9 15,0-3-2-15,3 0-82 16,-11 0-36-16,2 0-121 15</inkml:trace>
  <inkml:trace contextRef="#ctx0" brushRef="#br0" timeOffset="2282.407">6637 10930 428 0,'-15'3'159'0,"15"-3"-124"0,-9 10 11 16,9-7-4-16,-6 2-15 15,3 0-1-15,-9 6-6 16,0-3-1-16,-14 5-10 15,2-2 6-15,-18 2 4 0,9-2 1 0,-5-1 3 16,5 1-4 0,6-1 0-16,6-2-10 0,12 0-5 15,3 0 3-15,30 0 3 16,-3-3-1-16,18 3 0 16,-6-2-3-16,8-4-1 15,-5 1-3-15,15 0-2 16,-10-1-2-16,7-2 1 15,-9 0-10-15,-4 0-3 16,-5 0-26-16,-9 0-12 16,-3 0-54-16,-12-2-24 15,0-1-78-15</inkml:trace>
  <inkml:trace contextRef="#ctx0" brushRef="#br0" timeOffset="2546.035">6607 11004 352 0,'-18'-18'132'0,"18"18"-103"0,-9-8 40 0,9 8 11 0,-3 0-5 16,3 0 3-16,-3 0-22 16,3 0-9-16,-3 8-27 15,3-1-1-15,-3 9 1 0,3-2-7 16,0 20 0-16,0-5-5 16,0 24 0-16,0-8-5 0,3 3-2 15,-3-11 0 1,3 0-1-16,0-8 0 15,0-3 0-15,-3-5-3 0,0 1 2 16,0-7-12 0,3-7-7-16,0 0-75 0,12-24-35 15,-3 3-114 1</inkml:trace>
  <inkml:trace contextRef="#ctx0" brushRef="#br0" timeOffset="3942.156">14766 8416 432 0,'-12'-10'162'0,"12"10"-126"0,-8-11 23 16,8 11 3-16,0-2-15 16,0-1-3-16,3-5-13 0,-3 3-5 15,5-1-15-15,-2 1 0 0,6 5 0 16,0 0-4 0,3 5 1-16,-3 1-3 15,6 2 0-15,-3 0-6 0,0 2 1 16,-3 1 0-16,-6 7 0 15,0-4 0-15,-9 15 2 0,3-6-1 0,-9 12 2 32,3-9 0-32,-6 6 3 15,3-6-1-15,-6 4 0 16,3-9 1-16,4-3 1 16,2-2-1-16,6 0-1 15,3-3 1-15,6 0 1 16,0-2-3-16,5-3-3 0,1 0 0 15,6-3-1-15,-3 1 0 16,6-4 0-16,-3 1-3 16,0-3 2-16,-1 0-12 15,-5-3-7 1,0 1-53-16,-6-1-23 0,0 3-155 16</inkml:trace>
  <inkml:trace contextRef="#ctx0" brushRef="#br0" timeOffset="4667.26">14525 10938 528 0,'-35'-3'198'0,"35"3"-154"0,-9-16 7 0,9 16-8 0,9-13-24 16,-1 3-3-16,19-6-1 16,-3 2 0-16,9 7-8 15,-6-1-4-15,-1 10 0 0,-2 1 0 16,-3 7 3-16,-3-2 1 15,-3 8 1-15,-3-3-2 16,-6 3-1-16,-3 0-3 16,-6 0 1-16,0-3-2 0,-12 3 2 0,3-3 0 15,-12 1 1 1,6-4-2-16,0-2 1 0,3 0-4 16,7-3-2-1,-1 1 2 1,15-1 2-16,0 0 2 0,11 6 1 15,-2-3-2 1,6 5-2-16,-3-2-2 0,3 5 1 16,-6-3 3-16,0 5 1 15,-1-2 3-15,-5 5 1 16,0-2-3-16,-6 7-3 16,-3-5 0-16,-6 6-1 0,0-3 0 15,-11 0 0 1,2-3 0-16,-18-3 0 0,6-2 0 15,-12-3 0 1,7-5 0-16,-1-2 0 0,6-4-9 16,-3-2-2-1,7 0-84-15,2-10-37 0,-12-12-118 16</inkml:trace>
  <inkml:trace contextRef="#ctx0" brushRef="#br0" timeOffset="5248.641">12370 10954 408 0,'-21'0'154'0,"21"0"-120"0,-12 8 8 0,12-6-3 15,-6 6-14-15,0-2-2 16,-8 4-2-16,2-2-1 16,-9 8-11-16,3-3 8 0,-9 6 5 0,6-3 2 15,-5 10 3-15,2-5-6 16,-6 8-3-16,6-5-4 16,0 0-1-16,6-3-3 0,7-2 1 15,2-3-6 1,12-1-1-16,0-1 2 15,26 4 3-15,-5-5 0 16,36 6 2-16,-13-3-6 0,7-3-3 16,-9-2-1-1,5-3 1-15,-8-3-6 0,3-3-1 16,-10 1-7-16,1-3-3 16,-9 0-20-1,-9-5-8-15,-4 2-41 16,-11-5-19-16,0 0-60 15,-6-5-26-15,0 2 42 16</inkml:trace>
  <inkml:trace contextRef="#ctx0" brushRef="#br0" timeOffset="5434.921">12418 11070 356 0,'-27'-18'132'0,"27"18"-103"0,-24-8 45 0,21 8 12 0,0-3-17 16,0 3-2-1,0 0-22-15,0 0-7 16,3 5-22-16,0-2 5 0,0 21 6 15,0-3-11-15,0 42-3 16,0-10-6-16,-3 6 0 16,0-12-9-16,0 6-3 0,0-5-11 15,0-1-2-15,0-10-57 16,3-2-25-16,0-9-143 16</inkml:trace>
  <inkml:trace contextRef="#ctx0" brushRef="#br0" timeOffset="16643.948">12105 7996 388 0,'-18'-6'145'0,"12"6"-112"0,0-5 19 16,6 5 0-16,0-3-20 16,0-2-4-16,3-3-10 15,3-2-1-15,0-4-10 16,3-7 5-16,3-5 3 0,0-9-1 16,0-4 0-16,3-1-2 15,-3 0 0-15,0 1-4 0,-3 7 0 16,0 8-3-16,-4 3 0 15,1 5-1-15,-3 5 2 16,3 6-3-16,0 10-2 16,0 17 2-16,0 20 2 15,0 6 2-15,0 2 3 16,0-5-3-16,0-3 1 16,-3-2-5-16,-3 0-2 15,0 2-3-15,0 0 1 0,-3-2 1 0,0-6 2 31,-3-5-10-31,-3-2-2 16,-3-6-4-16,-3-5 1 16,0-11 5-16,1-5 2 15,-1-2 4-15,6-9 3 0,3 0 0 16,6-2 2-16,3 0 4 16,9 0 4-16,3-1-6 15,5 4-1-15,4-1-2 16,0 1-2-16,-3-1-35 15,0 1-14-15,-6 4-145 16,-9 6-62-16</inkml:trace>
  <inkml:trace contextRef="#ctx0" brushRef="#br0" timeOffset="99358.961">15049 11943 464 0,'-62'0'176'0,"62"0"-137"0,-30 3 22 0,27 0 2 15,0-3-29-15,0 0-7 16,18 2-5-16,-3 1 0 15,29 0-12-15,-8-1-1 0,18 3 1 16,-10-2-13-16,34 0-2 16,-13-1 0-16,7-2 2 15,-13 0-20-15,-2 0-7 16,-9 0-27-16,-10 0-11 16,-5 0-35-16,-6 3-12 0,-3-3-60 15</inkml:trace>
  <inkml:trace contextRef="#ctx0" brushRef="#br0" timeOffset="99547.73">15454 11967 400 0,'-48'-8'151'0,"48"8"-118"0,-23 3 31 15,20-3 7-15,-3 0-17 16,3 0-2-16,0 5-16 16,0 0-7-16,0 19-17 15,0-5-1-15,0 36 2 0,3-10-7 16,0 8-1-16,0-10-3 15,3 12-2-15,0-7-13 16,3 13-4-16,0-14-31 16,6 1-11-16,-4-11-54 15,10-21-22-15,-3-3-53 16</inkml:trace>
  <inkml:trace contextRef="#ctx0" brushRef="#br0" timeOffset="100892.299">15695 11499 476 0,'-9'-5'178'0,"9"5"-138"0,-6 2 2 0,6-2-10 0,0 8-14 15,0-3 0-15,3 19-2 16,0-5 0-16,0 39-8 15,0-10 4-15,-3 26 1 0,0-14-2 16,0 49-1-16,0-27-6 16,-3 13-1-16,3-21 3 15,0 22 3-15,0-20-4 16,0-4-1-16,0-14-4 16,0-13-1-16,0-8 1 15,3-26 0-15,0-4 0 0,0-22 2 16,0 1-1-1,3-12-1-15,-3 5-2 0,3-14 1 16,-3 6-1 0,3-10-2-16,-3 4-2 0,3-2 1 15,-3 11 5 1,0 5 2-16,0 2 0 0,0 11-2 16,0 0 5-16,0 16 4 0,0 0-1 15,3 13 3 1,-3-5-2-16,3 8 2 15,-1 0-6-15,7 5-1 16,-3-5-2-16,12 10 1 16,-6-8 0-16,12 9 3 15,-3-9-3-15,5-2 0 16,-2-5-1-16,3-11-2 0,-3-3-2 16,0-13 1-16,-4 0 1 15,1-8 0-15,-6 3-3 16,0-6 2-16,-3 3 1 15,-3-2 0 1,-3 2 0-16,-3-5 0 0,0 2-3 16,-4-2 0-16,-2 3 2 0,0-1 0 15,0 6 1-15,-2 5 0 16,-1 0-3 0,0 8 2-16,0 0 3 0,-3 8 1 15,0 0-1 1,3 8 1-16,0-3 2 15,3 11 2-15,0-6-6 0,6 14 0 16,-3-5-1 0,9-1 0-16,-4-5-3 15,10-10 2-15,-3-1-1 0,9-18 0 16,-6 3 0-16,9-11 0 16,-6 3 0-16,2-5 0 15,-2 2 0-15,0-6 0 0,-3 4 0 16,-3 2 0-1,-3 3 0-15,3 8 0 16,-4-1 2-16,1 12 2 0,3-4 1 0,-3 9 1 31,-3-3-2-31,0 5 1 16,0-2-2-16,0 2-1 16,-3-3 1-16,0 1 1 0,-3-3-1 15,0-8 2 1,0 0-4-16,0-5-2 15,0-1 2-15,0-2 0 0,0 0 1 16,0 0 2-16,0 3-3 16,3 3 0-16,-1-1 1 15,7 6 0-15,-3-1 0 0,6 6 0 16,-3-3 0-16,12 1 0 16,-3-4-3-1,12-2 2-15,-7 0 1 16,10-5 0-16,-6 0 0 0,0-6 0 15,-7 3-3-15,1-8 0 16,-6 3 4 0,-3-11 1-16,-3 6-5 15,-9-9 0-15,0 1 1 16,-12 2 3-16,0 6 2 0,-12 7 1 16,3 3-2-16,-9 19 1 0,7-3-2 0,-4 13-1 31,6-5 1-31,3 13 1 15,3-8-1-15,12 11 2 16,0-6 0-16,27 14 1 16,-6-6-2-16,17-2-2 15,-5-8 1-15,3-8-1 16,-6-3-3-16,-4-11 0 16,-2 1-7-16,-3-8-4 0,-3 0-32 15,-3-6-13-15,-3 3-176 16,6-3-97-1,-3 4 152 1</inkml:trace>
  <inkml:trace contextRef="#ctx0" brushRef="#br0" timeOffset="101648.847">17475 12412 332 0,'3'10'126'0,"-3"-10"-98"0,12 24 39 0,-9-19 11 0,3 6-19 15,-3-1-4 1,3 1-21-16,0 0-7 16,3-6-15-16,-3 0 1 0,3-10 3 15,-3 0-2-15,3-9 0 16,-3 4-6-16,-1-6 0 15,1 3-5-15,-3-8 0 0,0 5-1 16,-3-5-2-16,0 2 3 0,0 3 0 16,0 3 1-1,0 10 0-15,0 1-2 16,0 12 1-16,0-2 2 0,3 8 4 16,0-3 0-1,9 11 2-15,-3-5-6 0,12 2-1 16,-6-3-2-16,12-7 1 15,-4-3-4-15,7-11-2 16,-3 0 4 0,3-7 1-16,-6 2-3 15,-1-8-1-15,-2 3-2 16,0-8 0-16,-3 2-2 16,3-2 1-16,-6 5 1 0,6 6-1 15,-7 2 1 1,7 10 0-16,-3 1 3 0,6 5 0 15,-9-3 1-15,3 6 2 16,-3-1-3-16,-7 4-2 16,1-4 17-16,-9 3 8 15,0-2-5-15,-6-1-2 0,1-2-6 16,-4 0-4 0,3 0-5-16,-3-2-2 15,0-4-10-15,-3-4-3 0,3-1-43 16,-9-8-17-16,6 3-102 15,-9-26-43 1,3 5 39 0</inkml:trace>
  <inkml:trace contextRef="#ctx0" brushRef="#br0" timeOffset="101781.733">17868 11898 468 0,'-12'8'176'0,"12"-8"-137"0,0 3 24 16,0-3 1-16,0 0-38 0,0 0-14 15,3 3-50 1,0-1-23-16,3-2-156 16,0 0-68-16,6-5 139 15,0 0 71-15</inkml:trace>
  <inkml:trace contextRef="#ctx0" brushRef="#br0" timeOffset="102875.606">18859 12443 364 0,'3'-2'134'0,"-3"2"-104"0,6 0 18 16,-6 0 0-16,3 0-13 15,0 0-1-15,0-3-13 16,0 0-3-16,0-5-10 16,-3 1-3-16,0-9 1 0,0 2-3 15,-3-7-2-15,0 3 0 16,-9-6 1-16,3 5-3 0,-11 1 0 15,2 5 1-15,-18 13 2 16,9 0 1-16,-9 13 3 16,7-3 1-16,-1 12 3 15,6-6-1-15,6 2 2 16,3-2-2-16,15 2 2 0,0-2-2 16,21-5 0-1,-3-3-3-15,12-6-1 16,-6 1-1-16,2-8 2 0,-2 0-3 0,-3-11 0 15,-3 2-3 1,0-15-1 0,-3 6 3-16,-3-4 1 15,-3 3 1-15,-4 8 2 0,1 3-1 0,-3 18 0 16,0-2-1 0,0 16 0-16,0-4 0 15,3 12 0-15,0-9 0 16,6 4 2-16,-3-6-3 15,9-3-2-15,-3-3 0 16,9-4-1-16,-4-4 0 0,10-7 2 16,-6 2-3-1,3-13-2-15,-3 3 2 16,-1-16 2-16,-5 5 0 16,-3-2-1-16,-3 7-2 0,0 17-1 15,-3-1 4-15,0 16 1 16,0 0 6-16,-3 9 3 15,0-6 0-15,-3 2 1 0,0-2-4 16,-3 0 0 0,0-3-3-16,3-5 0 15,0 0-6-15,6-8 1 16,-1 0-2-16,7-11 0 16,-3 1-3-16,6-22 1 15,-3 6-3-15,6-12 2 16,-3 9 3-16,6 14 1 15,-4 1 1-15,7 28 0 16,-6-4 2-16,3 9 3 0,-3-4-2 16,-3 7 0-16,-4-6-1 15,-2-1-2-15,0-1 1 16,-3-1 1-16,-3-3-12 0,0 1-3 16,-3-3-32-1,0 0-12-15,0-3-101 16,3-2-45-16,0-1 13 15</inkml:trace>
  <inkml:trace contextRef="#ctx0" brushRef="#br0" timeOffset="103448.203">20244 12348 392 0,'-18'8'145'0,"18"-8"-112"0,-27 13 25 0,24-10 6 0,-6 2-13 0,0 1-2 16,0 1-26-16,3-1-9 15,6-1-9 1,0-2 1-16,9-3 0 0,0 0-2 15,3-6-1-15,0 1-1 16,0-13 1-16,0-17-2 16,-3 3-1-16,-3 3 1 15,-4-8 1-15,-2-8-1 16,-5 8-1-16,-4 8 5 16,-3 13 4-16,3 3 1 0,-12 10 4 15,6 1-3-15,0 28 1 16,0-5-5-16,15 16-2 15,0-7-5 1,15-1 0-16,9 2-16 0,-3-9-6 16,-3-1-36-16,26-11-12 15,-8-2-83-15,24-21-34 0,-10 2 19 32</inkml:trace>
  <inkml:trace contextRef="#ctx0" brushRef="#br0" timeOffset="103887.015">20708 11972 444 0,'-24'-2'167'0,"24"2"-129"0,-9 5 17 0,9-5 1 0,3 3-28 15,-3-3-7-15,9 0-13 16,0 0-6-16,15-3-1 16,-6 0-1-16,14-7 0 0,-5 2-3 15,3-11 2-15,-3 3 3 16,-6-18 1-16,-1-21-1 15,-8 4 1-15,-9 6-2 0,-6 6-1 16,-9 7 3 0,-5 3 2-16,-7 5 2 0,0 5 1 15,-3 4 0 1,0 1 0-16,-2 6 0 16,-4 3 0-16,-6 5-2 15,0 3 1-15,4 7 0 16,2 17 1-16,6 26-4 15,12-6-3-15,3-7 6 0,12 31 3 16,0-10 1-16,15 45 1 16,-3-24-4-16,9 42-3 0,-3-26-2 15,3 11 0 1,-6-27-2-16,-1-8-1 16,-2-13-8-16,-3-8-5 15,0-11-13-15,-3-8-4 16,-3-4-39-16,-3-9-16 15,0-5-107 1,-12-22-81-16,3 1 107 0</inkml:trace>
  <inkml:trace contextRef="#ctx0" brushRef="#br0" timeOffset="104036.33">20220 12261 472 0,'-27'-11'178'0,"27"11"-138"16,0-5 8-16,0 5-4 0,15-5-24 15,-3-1-3-15,38-7-27 16,-8 3-8-16,35-6 9 16,-17 2-73-16,41-7-29 0,-21 3-81 15</inkml:trace>
  <inkml:trace contextRef="#ctx0" brushRef="#br0" timeOffset="104790.901">21193 11972 480 0,'-3'0'178'0,"3"0"-138"0,3-2-9 0,-3 2-13 0,6-3-20 16,0 0-3-16,3-7-6 15,0-1-4 1,0-13 9-16,-3 3 0 0,-6-16 2 15,-3-16 7-15,-3 8 3 16,-3 6 5-16,-6 7 6 16,0 3-5-16,-6 5-2 15,-3 6-3-15,1 2-2 16,-1 5-1-16,-3 8 0 16,0 11 6-16,6 21 4 0,4-5 4 15,-1 34 1-15,3-13 5 16,9 72 2-1,0-27-7-15,15 29-1 0,-3-27-13 16,15 33-3-16,-6-25-4 0,2-7-2 16,-2-22-4-16,0-2 0 15,-3-16-9-15,-3-8-4 16,-3-5-27-16,-3-19-11 16,0-3-24-1,-6-12-11-15,0-1-24 16,-9-31-11-16,3 4 1 15,-18-36 314 17,-29-3-63-32,11 14-8 15,6 4-41-15,7 9-23 16,8 5-23-16,3 5-9 16,12 0-11-16,3 6-6 0,21-3-1 15,0 2-8-15,24-2 0 16,-7 5-15-16,10 0-3 15,-9 3 6-15,-1 8 4 0,-5 2 13 0,0 8 8 32,-3 1 18-32,0 7 7 15,-6-3-3-15,-1 6 0 16,1-2-13-16,-3-1-6 0,-3 0-13 0,0-2-3 31,-3-4-23-31,0-7-8 16,-3 0-33-16,0-7-13 0,-3-1-37 15,0-27-16-15,-3 6-1 16</inkml:trace>
  <inkml:trace contextRef="#ctx0" brushRef="#br0" timeOffset="104843.957">21205 11951 472 0,'-15'-2'176'0,"15"2"-137"0,-6 5-7 0,6-5-13 16,0 5-57-1,0 0-19-15,6 3-135 16,0-2-59-16</inkml:trace>
  <inkml:trace contextRef="#ctx0" brushRef="#br0" timeOffset="106105.401">21586 12150 428 0,'-18'-21'162'0,"18"21"-126"0,-18-16 21 0,18 13-1 16,-3 0-20-16,0 1-6 15,0 2-6-15,0 0-1 16,-6 29-13-16,4-5 5 0,-1 15 5 16,3-4-5-16,3 4 0 0,0-7-9 15,9 8-4-15,-4-8-1 16,7-6-1 0,-3-2 0-16,3-14 2 0,0-2-3 15,0-8 0-15,-3 0 1 16,3-8 0-16,-3 3 0 15,0-8 0-15,0 2 0 16,-3-7 0-16,0 2 6 16,-3 0 4-16,0 3-1 15,-1 2 0-15,1 3-5 0,0 11-3 16,0 0 0 0,3 7 1-16,-3 1-1 0,9 5-1 15,0-3-2 1,12 3 1-16,-3-3 1 15,9 3 0-15,-7-6 0 0,7-2 2 16,-6-2-1 0,3-6-1-16,-3 0 1 0,-1-6-1 0,1 1 0 15,-3-6 0 1,-3 4-5-16,-3-12 1 16,-3 3 0-16,-3-10 2 15,0 5 1-15,-6-9 1 16,0 4 0-16,-3 0 2 15,0 2-3-15,-6 5 0 16,0 3 1-16,-3 11 0 0,0 0-3 16,-3 21 2-16,3-3 1 15,0 13 2 1,3-5 1-16,6 6 3 16,0-3-3-16,6 0-2 0,0-3 0 15,3-3-1 1,0-2-3-16,3-5 2 15,0-3 1-15,2-8 2 0,-2 0-1 16,3-6-1-16,-3 4-2 16,3-12 1-16,-3 4-4 15,3-17 1-15,-3 6-5 16,3-3 1-16,-3 1-1 16,-4 12 1-16,1 3 5 15,0 21 3-15,-3-2 5 16,0 10 4-16,0-5 0 0,3 2 2 15,-3-2-4-15,3 0 1 16,0-3-3 0,0 1 0-16,0-4-1 0,0-4 0 15,0-4-2-15,3-4 1 16,-3-1-4-16,2-5 0 16,-2 0-4-16,3-8 1 0,0 3-3 15,0 0 2 1,-3 2 1-16,3 11-1 15,0 0 1-15,3 8 3 16,-3-3 0-16,2 3 3 16,-2 0-3-16,3-2-2 15,0-4-1-15,-3-4 0 16,6-1 3-16,0-16 0 16,-3 3-2-16,3-31 0 15,-4 12-1-15,1-12 3 16,-3 10 0-16,0-6 1 0,-3 9 0 15,-3-11 0 1,-3 8-3-16,-3-11 2 0,0 9 3 16,0 2 3-16,0 8 0 0,-3 5 0 15,-3 5-1-15,0 19 2 16,3 0-3 0,-3 16 0-16,3 0 3 15,0 13 1-15,0-5-1 16,6 47-1-16,-3-12-3 15,12 7 1-15,-3-13-2 0,18 10-1 16,-6-13 1 0,14 9-1-16,-5-14-5 15,6-14 1-15,-12-4-7 16,5-19-3-16,-8 0-17 0,0-11-7 16,0 0-40-16,-6-5-17 15,-3 0-91 1,-9-21-78-16,6 6 104 15</inkml:trace>
  <inkml:trace contextRef="#ctx0" brushRef="#br0" timeOffset="106271.044">22533 11875 428 0,'6'-14'162'0,"-6"14"-126"0,38 6-1 15,-29-4-9-15,27 4-20 16,-6-1-4-16,11 3-30 15,-5-3-14-15,3 0 22 16,-9 1-55-16,-4-4-20 0,-5-2-50 16</inkml:trace>
  <inkml:trace contextRef="#ctx0" brushRef="#br0" timeOffset="106450.145">21774 11467 508 0,'-27'-8'189'0,"24"8"-147"0,3 0-16 0,3 0-16 16,6-3-67-16,3 1-22 16,5 2-119-16,1-5-49 0</inkml:trace>
  <inkml:trace contextRef="#ctx0" brushRef="#br0" timeOffset="107795.375">15394 13965 372 0,'0'2'140'0,"0"-2"-109"0,9 8 16 0,-9-8 0 16,6 3-8-16,0-3-1 16,0-5-8-1,0 2-2-15,3-13-15 16,-3 3-3-16,0-11 0 0,0 6-6 0,-3-6-2 16,0 5-1-16,-3-2-1 15,0 3-3-15,-9-1 2 16,3 3 3-16,-9 3 1 15,3 0-1-15,-9 5 1 16,4 0-4-16,-4 5 0 16,3 1 1-16,-3 7 2 15,3 0 1-15,0 16 1 16,3-2 2-16,6 36 1 16,4-10 1-16,8 6 0 15,-1-9-2-15,13-5-1 16,-3-5-3-16,15-8 1 0,-3-6 2 0,9-10 2 15,-7-3-1 1,4-23-1 0,-6 2-3-16,0-24 1 15,-6 8-2-15,-6-5-1 0,-3 6-2 0,-7 2 1 16,1 2 3 0,-8 6 1-16,2 2 1 15,-3 9 0-15,0-1 0 16,6 17 0-16,0-1-2 15,12 35-2-15,-4-6-2 0,16 8 1 16,-3-7 1 0,6-6 0-16,-3-5 0 15,8-9 0-15,-2-1-5 0,6-25 1 16,-6 3 0 0,5-32-1-16,-5 9-3 0,0-12-2 15,-6 9 2-15,0-37 3 16,-7 15-4-16,-5-26 1 15,-3 18 4-15,-15-10 2 16,0 14 4-16,-8-9 3 0,2 13 4 16,-6 11 2-16,6 8 1 15,-3 27 2-15,0 2-1 0,3 18 2 32,3-2-4-32,0 45-1 15,3-11-4-15,6 27 1 16,0-13-4-16,12 18-2 0,-3-13-11 15,15 21-6 1,-3-19-17-16,15-2-6 16,-7-13-61-16,13-11-25 0,-9-6-85 15</inkml:trace>
  <inkml:trace contextRef="#ctx0" brushRef="#br0" timeOffset="108474.507">16415 13959 456 0,'0'8'170'0,"0"-8"-132"0,9 0 13 16,-9 0-1-16,6-8-22 0,0 3-4 16,6-16-10-1,-6 5-4-15,0-8-5 16,0 3-4-16,-6-3 2 0,0 6-2 16,-12-6-1-16,3 5 1 0,-21 1 1 15,7 2 1-15,-13 5 1 16,6 4-2-16,-3 9-2 15,7-2 1-15,-1 11 1 16,3-3 1-16,9 16 1 0,3-3-2 16,12 8 1-1,0-3 0-15,15-5 1 16,-3-2-2-16,24-14-2 16,-6 1 3-16,11-14 0 15,-8 2-1-15,3-7 1 16,-7 2 0-16,-2-2 1 0,-6 3 2 15,-6-1 1-15,-3 3 1 16,-6 0 0 0,0 0-7-16,-9 3 0 15,0 0-1-15,-9 5 2 0,0 0-3 0,-3 13-2 16,3-3 2 0,-3 28 2-16,6-9 0 15,9 16-1-15,0-8 1 16,9 13-1-16,3-8 0 15,6 40 2-15,-3-18 1 16,3 5 1-16,-3-14-5 0,0-2 1 16,-4-11 2-1,-5-2 1-15,-3-8 1 16,-9-3 0-16,1-5-2 16,-22-3 1-16,3-5-2 0,-21 2-1 15,4-4 3-15,-7-7 0 16,9-1-1-16,-23-6-2 15,11 0 1-15,-14-6 1 16,11 1-3-16,3-5-2 16,10 2-14-16,8-16-4 0,6 5-35 0,18-23-14 31,3 8-96-31,24-9-42 16,-3 9 33-1</inkml:trace>
  <inkml:trace contextRef="#ctx0" brushRef="#br0" timeOffset="108598.762">16591 14031 524 0,'-6'21'195'0,"6"-21"-152"0,-3 5 19 0,3-5-3 0,0 6-34 16,0-4-11-16,-3 1-25 16,0 0-10-16,3-1 10 15,0 1-70-15,0-8-27 0,0-1-110 16</inkml:trace>
  <inkml:trace contextRef="#ctx0" brushRef="#br0" timeOffset="109484.609">17454 14113 356 0,'-15'13'134'0,"15"-13"-104"0,-3 0 18 15,3 0 0-15,3-5-13 16,0 2-3-16,3-26-14 16,-3 5-6-16,3-26-7 15,0 10-2-15,0-15 3 0,-3 10-1 16,-3-29 0-16,0 13 1 16,-3-8 1-16,0 16 3 0,-3 5 1 15,0 9 1-15,-6 4 2 16,4 9-1-16,-7 5 0 15,3 2-7 1,-3 17-2-16,3-1 0 0,3 43 2 16,0-6-1-16,12 16 0 15,0-7 1-15,12 41 3 16,-3-15 0-16,9 3 2 16,-3-14-2-16,5-8 0 15,-5-8-3-15,9-10-1 16,-3-5-1-16,9-14 0 15,-7-3 0-15,7-28 0 16,-6 2-5-16,0-18 1 16,-7 4 0-16,-5-1 0 0,-3 4 2 15,-12 3 3 1,0 6 2-16,-6 5 3 16,0 2-5-16,0 16-3 0,3 1 1 0,12 28 0 15,-3-5-1 1,21 6 1-16,-6-9 0 15,9-5 1-15,-4-2 0 16,1-14 2-16,-6 0-1 0,0-13 2 16,-3 3-4-1,-3-13 0-15,-3 2-3 0,-3-8-1 16,-4 5-8 0,-5-4-2-16,0 1-27 15,-11 1-11-15,2 3-49 16,-21-3-20-16,6 5-101 15</inkml:trace>
  <inkml:trace contextRef="#ctx0" brushRef="#br0" timeOffset="109634.529">17252 13692 420 0,'-54'-8'159'0,"54"8"-124"0,-9-10 17 0,9 10 1 15,12-6-27-15,-3 1-6 16,33 2-17-16,-9 1-7 15,20 4 2-15,-8 1-57 0,50 0-23 16,-20-1-110 0</inkml:trace>
  <inkml:trace contextRef="#ctx0" brushRef="#br0" timeOffset="110552.86">18922 13922 292 0,'-3'-2'110'0,"3"2"-86"0,6-21 18 0,-3 18 3 0,0-8-13 15,-3 3-1 1,0-5-9-16,0 3-2 16,-3-6-11-16,0 2 3 0,-6-1 4 15,3 1 1-15,-9 1-1 16,3 0-4-16,-12 5-2 15,4 0-2-15,-13 5 0 16,3 1-2-16,-3 7 1 0,6 0-2 16,10 17 0-1,2-7-1-15,18 33 2 16,0-11 1-16,23 8 3 16,-5-8-5-16,12-5-3 0,-3-6-1 15,11-15 1 1,-8-3-3-16,15-43 0 0,-9 6 1 0,2-16 0 15,-8 8 0 1,-6-45 0-16,-6 19-5 16,-15-19 1-16,-3 18 2 0,-18-2 1 15,3 13 3 1,-9 3 3-16,3 8 9 16,0 10 3-16,3 5-6 15,0 14-2-15,4 3-3 0,2 12 1 16,0 1 0-1,3 23 3-15,0-2 1 16,6 37 1-16,0-11 0 0,15 14 2 16,-3-14-5-16,26 32-1 15,-5-13-2-15,15 0-1 16,-10-16-3-16,7-8 1 16,-9-8-2-16,5-16-1 15,-8-5-8-15,9-27-5 0,-9 3 15 16,2-18 10-1,-5 2-5-15,-6-5-1 16,-3 5-15-16,-12-11-4 0,0 6 15 16,-15-16 9-1,0 8-6-15,-9 0-3 16,3 8 1-16,-3 19 0 16,3 2-1-16,-3 18-2 0,3 1 3 15,6 10 0 1,0 0-1-16,12 16 1 15,-3-8-4-15,27 24-2 0,-6-10-14 16,26-1-6-16,-8-8-43 16,6-7-18-16,-7-6-82 15,13-24-35-15,-9 3 36 16</inkml:trace>
  <inkml:trace contextRef="#ctx0" brushRef="#br0" timeOffset="110945.252">19943 13645 432 0,'-36'-30'162'0,"36"30"-126"0,-24-21 16 0,21 19-2 0,-3-1-15 0,0 0-3 31,-2 9-16-31,2-4-5 16,-3 14-7-16,3-3 4 0,0 11 2 16,0-5-1-16,6 23 0 15,0-10-1-15,12 26 2 16,-3-10-3-16,23 2-2 15,-5-10-2-15,18-9 0 16,-9-4-2-16,5-14-1 16,-8-2 5-16,0-27 4 15,-7 5 1-15,-2-18 2 16,-3 5-4-16,-3-5 0 16,-3 5-3-16,-3 3 2 0,-3 3-2 15,0 4 0-15,-3 4-3 16,3 7-2-16,-1 1 1 15,10 12-1-15,0-2-3 0,18 13 0 0,-9-2-12 16,14-1-5 0,-8-2-18-1,3-13-6-15,-6-1-37 0,-1-15-13 16,-5 0-117 0</inkml:trace>
  <inkml:trace contextRef="#ctx0" brushRef="#br0" timeOffset="111074.385">20336 13338 376 0,'-33'5'143'0,"33"-5"-112"0,-6 13-32 0,6-10-22 0,6 5-130 16,0-3-53 0</inkml:trace>
  <inkml:trace contextRef="#ctx0" brushRef="#br0" timeOffset="111888.758">20922 13729 372 0,'-18'3'140'0,"18"-3"-109"0,-20-5 13 16,17 5 1-16,-6-3-17 16,0 0-4-16,-6-5 0 15,3 3 1-15,-6-6-13 16,3 4 2-16,-3 1 0 0,3 1-7 15,-2 16-2-15,2-4 1 16,0 12 1-16,3-3 3 16,9 21 1-16,0-8-3 15,9 11-3-15,-3-6-2 16,12-7 0-16,-3-6-9 0,14-27-3 16,-2 1-4-1,9-19 0-15,-6 6 7 16,-3-11 3-16,-4 5 5 15,-5-37 3-15,-3 13-2 0,-9-23 0 16,-3 15-1-16,-6-2-2 16,0 11 7-1,-3-1 3-15,0 8 3 0,0 9 3 0,4 4-5 16,-1 14-1 0,0 2-6-16,0 14-1 15,0 0-1-15,6 42-2 16,0-8 7-16,12 29 3 15,0-13-3-15,20 23-2 16,-5-12-5-16,9 15 0 0,-6-18-2 16,2-5-2-1,-5-11 0-15,9-16 3 16,-9-5 0-16,11-32 3 16,-11 0-3-16,3-19 0 15,-6 6-1-15,-3-8-2 0,-4 5 3 16,-8-13 0-16,-3 5 1 15,-9-15 2 1,0 7-1-16,-6 3 2 0,0 5-2 16,-2 11-1-16,2 3-2 15,-3 15-1-15,0 0 2 0,3 19 0 16,0-3 1-16,3 9 0 16,3-4-3-1,6 6 2-15,0-3 3 16,15 11 3-16,-3-8 0 15,20 13 0-15,-5-6-3 16,9 1-2-16,-6-5 5 16,2-6 1-16,-5-5 2 0,-3-8 2 15,-3-3-5 1,-3-5-1-16,-4 0-2 16,-2-5 1-16,-3-1-9 0,-6-4-1 15,0 2-36-15,-6-5-16 16,0 2-155-1,-15-16-100-15,3 6 133 16</inkml:trace>
  <inkml:trace contextRef="#ctx0" brushRef="#br0" timeOffset="113829.996">15275 15221 228 0,'-3'-10'88'0,"3"10"-69"0,-3-16 35 16,3 16 12-16,0-5-5 15,0-1-2-15,0 1-15 0,0 0-7 16,0 2-21-16,0 1-3 0,-3 7-2 15,0-2-6-15,3 31-1 16,0-5 4-16,6 21 3 16,-3-10 2-16,12 13 3 15,-3-8-5-15,21 13-1 0,-6-8-6 16,14-5-1 0,-8-8-1-16,3-15-2 15,-6-4 1-15,2-21-1 16,-5 1 0-16,-3-14 0 0,-6 3 0 15,-3-9 0 1,-3 7 0-16,-6-7 2 16,-3 1-1-16,-6 3-1 0,0-3 1 15,-3 7 1-15,0 4 1 16,6 10 1-16,0 0-2 16,12 10 1-16,-3 1-2 15,14 10-1-15,-5-5 1 16,12 3-1-16,-6-4-3 15,9-1 2-15,-7-4 1 0,1-10 2 16,-3 0-1-16,-6-8 2 16,-3 0-9-16,-9-8-1 15,-3 3-1-15,-12-16 2 16,0 3-1 0,-12-25 0-16,6 14-1 15,-6-2 2-15,6 4 8 16,3 11 4-16,0 3-3 0,10 13 0 15,-1 0-1-15,20 11-2 16,-2-3 1-16,30-5-1 0,-6 2 0 0,11-15 0 31,-11 4 0-31,6-9 2 16,-10 4-1-16,4-5-1 16,-9 6 1-16,-6-9-1 15,-4 3 0-15,-11-10 0 16,0 2 0-16,-9-2 2 0,0 5-1 15,-12 2 2-15,3 6-4 16,-11 13 0 0,2 3-1-16,-9 23 0 15,3-4 2-15,-3 17 0 0,7-4 6 16,-1 55 4-16,6-19 3 16,9 11 3-16,0-13-5 15,15 16 1-15,-3-13-7 0,9 2-1 16,-3-11 0-1,5-12 0-15,-2-9-2 16,0-18-2-16,-3-3 1 16,0-21 1-16,-3 3-1 15,0-11 2-15,0 3-2 16,-3-8 2-16,0 2-4 16,-3 1 0-16,0-1 1 0,0 11 0 15,0-5 2-15,3 13 1 16,0 0-1-16,8 13-2 15,-2-5 1-15,21 5 1 0,-3 3-1 16,14-3 2 0,-8-2-2-16,3-8-1 0,-6-1 3 15,-1-7 0 1,-2 0-1-16,-6-6-2 16,-6 3 1-16,-6-8 1 15,0 3-3-15,-9-8 0 16,0 5 1-16,-12-3 2 15,3 6-1-15,-9 8-1 16,0 0 1-16,6 13-1 16,3-3 0-16,15 8 0 0,-3 0-3 15,15 9 2-15,-6-4-1 16,14-5-2-16,-5-2 0 16,24-8 3-16,-9-1-7 15,14-12 1-15,-8 2 1 16,2-27 3-16,-8 9 4 15,-3-32 2-15,-6 10-1 0,-7-8 1 16,-2 11-2-16,-9-15 2 16,0 9-2-16,-12-12 2 15,0 10 2-15,-3 11 4 0,3 7-2 32,-3 38-2-32,0-1-2 15,3 22-3-15,0-5 3 0,6 57 0 0,0-15 1 16,3 13 0-1,0-13-2-15,0 19-2 16,0-17-10-16,0 3-4 16,-3-10-15-16,0-11-7 15,-3-8-22-15,0-11-9 16,-3-4-76-16,-3-22-33 16,0 0 24-1</inkml:trace>
  <inkml:trace contextRef="#ctx0" brushRef="#br0" timeOffset="114965.07">16478 15132 368 0,'-9'-3'137'0,"9"3"-106"0,33 0 6 16,-27 0-2-16,18 3-19 0,-4-3-1 15,46 0-11 1,-13 0-3-16,25-3-1 15,-16 0-9-15,25-5-2 0,-19 0-7 16,16-10-4-16,-19 5 7 16,-5-27 4-16,-13 11 7 15,-2-19 4-15,-12 11 5 16,-13-3 4-16,-2 9 0 16,-15 2 0-16,0 5 1 0,-18 3 1 0,3 2-5 15,-11 9-4 1,5 2 1-16,-6 23 0 15,3-1 5-15,-3 31 3 16,6-8 7-16,1 16 6 16,2-8 0-16,6 45 1 15,0-16-12-15,6 5-3 0,0-15-6 16,6 4-1-16,0-12 3 16,0 5 3-1,0-11 0-15,0-5 0 16,0-11-1-16,3-15 0 15,0-3 0-15,0-19 0 16,0 0-2-16,-1-10-1 16,1 3-6-16,-3-11 1 0,0 5 0 0,0-16 0 31,0 8 4-31,-3-2 5 0,0-1 1 16,0 11 2-16,0 0-4 15,0 6 0-15,0 2-5 16,6 13 0-16,0 0-1 15,12 11-2-15,-6-2 1 16,12 4-1-16,-3-5-3 0,5 6 2 16,-2-3 1-16,3 0 0 15,-3-1 0 1,0-4 0-16,-3 0 0 0,-1-9 2 16,-2-2 1-1,3-2 1-15,-3-4-2 16,-3-4 1-16,-3-1-4 0,-3-10 0 15,0 2 1-15,-6-12 0 16,0 4-3-16,-6-2 2 16,3 5 1-16,-3 8 0 0,0 3-5 0,0 11 1 31,0-1 2-31,3 8 1 16,0 3-8-16,6 0-2 0,0-3-3 15,8-2-1 1,1 0-1-16,15-1 0 15,-6 1 2-15,15 8 1 0,-7-1 5 0,4 6 5 16,-6-3 6 0,0 3 6-1,-7 3 12-15,1-1 9 16,-6-2 0-16,-3 3 2 0,-3-4-7 16,-3-4-3-16,-3 2-10 15,-3-7-5-15,0-1-9 16,-3-8-1-16,0 1-1 15,-3-9 2-15,3 0-6 16,-3-23-2-16,0 8 1 16,0-27 0-16,0 10-1 15,0 1 1-15,0 8 3 16,0 4 3-16,3 7 2 16,0 4 1-16,0 3-5 15,6 8 1-15,0 0 2 0,6 8 1 16,0 0 3-16,5 0 3 15,-2 0 7-15,6-2 2 0,-3 2-1 16,3-3 0 0,-6 0-5-16,0-2 0 15,-3 0-5-15,-4 0 0 0,1-1-23 16,-3 1-9-16,0 0-61 16,-3-1-26-1,0 1-108 1</inkml:trace>
  <inkml:trace contextRef="#ctx0" brushRef="#br0" timeOffset="115715.624">18782 15531 400 0,'0'5'148'0,"0"-5"-115"0,12 0 4 0,-12 0-5 0,9 0-10 15,-3 0-1 1,0-5-5-16,0 2 0 16,-3-10-9-16,0 5 2 0,-6-8 4 15,0 3-5-15,-6-5 0 16,0 2-4-16,-15 0-1 0,6 3 1 16,-15 13 0-16,7 0 0 15,-7 10 0-15,6-2-2 16,0 13 1-16,3-5 0 15,7 5 1-15,2-2 0 16,6 2 0-16,0-8-2 16,12-2-2-16,0-6 1 15,18-10-1-15,-4 0 0 16,13-9 0-16,-6 4-3 0,3-3 2 16,-6 2 14-16,5 8 8 15,-5 1 5 1,3 10 4-16,-3-3-12 0,6 8-3 15,-6-5-7-15,2 5-3 16,-2-5-2 0,9-5-3-16,-6 0-15 0,12-6-7 15,-7 0-49-15,13-5-19 16,-6 3-140-16</inkml:trace>
  <inkml:trace contextRef="#ctx0" brushRef="#br0" timeOffset="117636.589">19904 15536 324 0,'-12'0'123'0,"12"0"-95"0,6-8 7 15,-3 8-4-15,0-8-11 16,0 1 1-16,0-9-1 15,0 2 2-15,-6-12-12 16,0 2-1-16,-6-5 1 0,0 5-4 0,-6 8-1 16,1 3 0-16,-10 16-1 15,3-1 0-15,-12 17 0 16,6-3-2-16,-2 5-2 16,5-5-2-16,12 2 1 15,3-2-1-15,15-3 0 16,0-2 0-16,9-6 0 0,0 1 0 15,2-9 0 1,-2 0 4-16,3-5 1 16,-3 0 1-16,0 3 0 0,0 0 6 15,3 10 4-15,-3 0 6 16,11 17 2 0,-2-4 0-16,15 51 1 15,-9-16-2-15,5 8-1 0,-8-14-4 16,-3 6 0-16,-3-8-5 15,-9 11-1-15,-3-11-6 16,-18 13-1-16,3-13-1 16,-24 3-2-16,6-11 1 15,-12 2 1-15,7-10-1 16,-4-5-1-16,6-5 1 16,-3-19-1-16,7 0-7 15,2-35 0-15,3 6-4 16,12-18 2-16,3 10-2 0,15-51 2 15,-3 17-2-15,35-6 2 16,-8 16 3-16,21-15 1 0,-13 15 3 16,7-11 1-1,-12 14 3-15,2 8 1 16,-8 10 7-16,6 32 6 16,-6 3-2-16,8 18 2 0,-8-2-5 15,6 5 1 1,-7-3-3-16,-2 3 2 15,-6-3-2-15,-3 3 2 16,-3-6-4-16,-3-2-2 16,-4-2-2-16,-2-6 0 15,-3 0-2-15,0-8-1 16,0 2-4-16,3-7-2 16,-3-3-4-16,3-2 1 0,0 2-2 15,3 3 0-15,0-1 1 16,6 14 4-16,-3 0 3 0,2 8 4 15,-2-2 0 1,3 2-1-16,-3-1-2 16,0-1 1-16,-3-1 5 0,-3 0 5 15,0-2-1 1,-6 0 3-16,0-1-8 16,-3-2-2-16,0 0-1 15,-6 0 2-15,3 0-1 0,-3 3-1 16,0 0-2-1,3 2 1-15,0-2-1 16,6 4-2-16,0-4 0 0,6-3 3 16,0 0 0-1,14-3 3-15,-2-2-6 16,18-5-1-16,-6 2-1 16,8-11 2-16,-8 3 2 0,3 0 1 15,-6 8-2-15,2 14 2 16,-5-4 5-16,0 25 2 15,-3-6 2-15,3 56 2 16,-7-19-3-16,1 16-2 16,-9-13 0-16,-3 39 1 0,0-20-1 15,-6 2 2-15,0-19-4 16,-3-10 0 0,0-10-1-16,-3-12 1 15,0 1 0-15,-3-24 1 16,0 5-2-16,0-45-2 0,0 6-2 15,0-27-1-15,0 11-1 16,3-61 3-16,-3 18-7 16,12-5 1-16,-3 19-8 15,9-14-1-15,-3 19 2 16,18 8 3-16,-6 7 5 16,15 27 1-16,-7 6 0 15,1 13 1-15,-3 2 3 16,-6 6 2-16,-3-1 0 0,-7 1 2 15,-2 0-2-15,-12-3 2 16,0 0-2-16,-11 0-1 16,2 0-6-1,-9-6-1-15,6 4 1 16,0-1 1-16,3 0-4 0,9 3-1 16,3 0 2-16,21 0 5 15,-3 0 0-15,18-8 1 16,-7 6 0-16,7-30 0 15,-6 6-3-15,6-19 1 0,-7 8 0 16,-2-6 2 0,-3 9 1-16,-6-14 3 15,-3 11 1-15,-9-21 3 0,0 8-1 16,-9-1 0 0,3 12 1-16,-3 7 1 15,0 5-3-15,-3 27-3 0,0 0 0 16,0 32 1-16,0-5 8 15,0 34 3-15,0-11 2 16,3 32 1-16,0-19-2 16,3 1 1-16,0-11-6 0,6-3-3 15,-3-10-6-15,3-9 0 16,0-4 0 0,6-14 0-16,-3-2 2 15,6-14 1-15,-1 3-1 16,10-21-2-16,-3 2-2 15,6-7-1-15,-3 5 2 16,5 10 0-16,-5 3 1 16,3 24 0-16,-3-3 8 0,0 9 7 15,-4-7-5-15,-2 9-1 16,0-5-3-16,-3 2 1 16,-3 0-4-16,-3-8 0 15,0 3-6-15,-3-5 0 16,0-3-19-16,-3-8-6 15,0 0-49-15,-3-6-22 0,0 4-139 16</inkml:trace>
  <inkml:trace contextRef="#ctx0" brushRef="#br0" timeOffset="118375.071">22577 15433 300 0,'-15'27'112'0,"15"-27"-87"0,0 31 24 0,0-25 4 16,3 7-8-16,0 3 0 15,6 0-12-15,0-3-3 16,9-5-17-16,-3 0 3 0,12-8 2 16,-6 0 1-16,5-8 3 15,-2 0-8-15,3-11-1 0,-6 3-7 16,-6-21-2-16,3 11-2 15,-7-6 1-15,-2 6 0 16,-3 13 3-16,-3 2-1 16,0 24 0-16,6-2-3 15,3 7-2-15,-3-2 1 16,9-3 1-16,-3 3-1 0,6-8-1 16,-6 0 1-16,14-11 1 0,-5 3-3 31,27-15 0-31,-10 1-1 15,13-1 0-15,-9 1 2 16,2 17 0-16,-11-3 4 16,3 11 5-16,-10-4 8 15,-5 1 4-15,-3 6 3 16,-6-4 2-16,-3-2-12 0,-6 0-5 16,-3-3-15-16,-6-2-4 15,0 0-28-15,-9-6-13 16,0 0-48-16,-15-15-22 15,6 2-88 1</inkml:trace>
  <inkml:trace contextRef="#ctx0" brushRef="#br0" timeOffset="118495.184">23054 14772 396 0,'-15'-3'148'0,"9"3"-115"0,6 5 15 0,0 1 0 0,-3 4-36 0,0 1-12 16,3-3-57-1,-3-3-24-15</inkml:trace>
  <inkml:trace contextRef="#ctx0" brushRef="#br0" timeOffset="119255.322">15725 16521 400 0,'-18'-14'151'0,"18"14"-118"0,-3-5 7 0,3 5-7 15,0 3-15-15,0-3 0 16,3 39 6-16,0-7 5 15,9 34-15-15,-3-15 1 0,15 60-1 16,-7-27-5-16,10 38-3 16,-6-29-3-16,9 13 0 15,-6-22-15-15,0-4-7 0,-7-22-15 16,-2-8-6-16,-3-16-29 16,0-10-11-1,-3-8-77 1,-6-37-49-16,0 2 91 15</inkml:trace>
  <inkml:trace contextRef="#ctx0" brushRef="#br0" timeOffset="119542.14">15784 16941 312 0,'-53'-74'115'0,"53"74"-89"0,-39-32 38 0,33 27 12 0,-9-3-25 16,3 0-8-16,0-8-24 16,4 3-10-16,11-13-5 15,-1 5 1-15,16-1 1 0,-6 4-2 16,33 13-3-16,-9 2 4 15,26 14 1-15,-11-6 0 16,-1 13-1-16,-8-4 16 16,-6 1 11-16,-6-4-1 0,-13 10 2 15,-2-5-13-15,-12 5-4 0,0-2-9 16,-18 7-3 0,3-5-4-1,-11 6-1-15,5-6-17 16,0-5-8-16,3-3-33 0,6-18-14 15,3 5-26-15,12-19-11 16,-3 6-66 0</inkml:trace>
  <inkml:trace contextRef="#ctx0" brushRef="#br0" timeOffset="119711.138">16168 16230 308 0,'3'-88'115'0,"-3"88"-89"0,3-42 45 0,0 37 14 16,-3-1-9-16,0 1-2 0,0 10-23 15,0 1-8 1,3 44-25-16,0-10-2 0,0 31 0 16,0-13-8-16,3 40-4 0,0-19-12 15,6 11-3-15,-3-18-25 16,15 20-11-16,-6-12-51 16,17-6-20-16,-8-18-77 15</inkml:trace>
  <inkml:trace contextRef="#ctx0" brushRef="#br0" timeOffset="121107.534">16630 17039 324 0,'6'-13'121'0,"-6"13"-95"0,3-13 33 15,0 13 10-15,-3-8-24 16,0-3-7-16,0-10-15 0,0 8-4 16,-3-8-11-1,0 2-3-15,-3-13 1 0,0 14-1 0,-6-11 2 16,3 5-6-16,-9 5-1 15,3 4-2-15,-15 9-2 16,7 6 3-16,-7 11 0 16,6-3-2-16,6 10 0 0,0-2 4 15,15 16 1-15,3-6 0 16,18 11 1-16,-6-7-2 16,9-12 2-1,-3-5 0-15,3-15 1 16,-3-4 0-16,-1-12 2 15,-2 7 1-15,0-10 1 16,-3 3 0-16,-3-12 2 0,-3 7-1 16,-3-6 0-1,0 5-3-15,-3 5-1 0,0 3 1 16,3 22 1-16,0-4-3 16,3 17-3-16,0-6 0 15,6 8 1-15,-3 3-1 16,17 2-1-16,-5-4 1 15,15-9 1-15,-6-5-1 16,8-16-1-16,-8 5 1 16,3-10-1-16,-6 0 0 0,-3-11 2 0,-4 5-1 31,-5-15-1-31,0 2 1 16,-3 8-1-16,-3 3 0 15,-3 16 0-15,0 2 2 16,0 19 3-16,0-3 4 15,0 6 5-15,-3-3-2 0,3 5 1 16,-3-5-3-16,3 0-1 16,-3-3-8-16,3-5-2 15,-3 0 0-15,2-8 2 16,1 0 0-16,0-8-1 16,0 0 1-16,-3-5 1 15,0 0-1-15,0-1-1 16,0 1-4-16,3 2-2 0,-3 9 0 15,9 4 4 1,-3 6 1-16,21 3 1 16,-6-3 2-16,20 5 3 0,-2 0-7 15,3-5-3-15,-10-2 3 16,4-1 2-16,-6-5 1 16,2 0-1-16,-5 0 1 15,-3-5-1-15,-3 2 2 16,-6-8 1-16,-3 6-1 15,-7-8-2-15,-2 0 3 16,-6-9 2-16,0 9-4 0,-6-5-3 16,4 4-2-1,-7 9 3-15,3-3 0 16,-3 16 1-16,3-3-3 16,-3 9 0-16,3-4-1 15,0 4 3-15,0-7 0 16,3 7 3-16,0-4-3 0,3-7-2 15,0 5-1-15,3-5 0 16,-3-3 0-16,3 0 3 16,0 0 0-16,3 0 1 15,0 0 0-15,9 2 2 0,-3 3-1 16,14 1 2-16,-5-4-2 16,15-2-1-16,-6 0 1 15,8-2 1-15,-8-1-3 16,0-10-2-1,-3 2 2-15,-3-7 0 16,-4-1 1-16,-5 6 0 0,0 5 0 16,-3 5 0-1,0 1 0-15,0 10 0 16,0 2 0-16,0 4 2 0,-3-7-1 0,0 12 2 16,-3-6 2-1,-1 0 2-15,-2-5 1 16,0 6 0-16,0-9-4 15,-3 0-1-15,0-2-1 0,0-11-2 16,0 3 1 0,0-14-1-16,0-29-3 15,0 3 2-15,0 11 1 0,0-11 2 16,0 8-1 0,-3 3 2-16,3 2-2 0,-3 11-1 0,3 0 1 31,0 7-1-31,0 1-3 15,9 3 2-15,-3 7-1 0,15-2 0 16,-3 2 2-16,21-2 0 16,-9 2 0-16,5-2 0 15,-5 2-3-15,0-2 0 16,-6 5-25-16,-4-3-9 16,-5 1-56-16,-3 2-25 15,-3 0-97-15</inkml:trace>
  <inkml:trace contextRef="#ctx0" brushRef="#br0" timeOffset="121253.786">18425 16886 540 0,'-9'2'203'0,"9"-2"-158"0,0 0-36 0,0 0-28 16,3 0-138-1,0-2-54-15,3-9 42 16,0 6 22-16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1:38:41.1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15183 11139 540 0,'-6'-29'203'0,"6"29"-158"0,3-16 16 0,-3 13-4 15,3 1-23-15,0-1-5 16,0 0-12-16,0 1-4 15,-3 2-7-15,0 0-2 0,3 13 0 0,0-2-2 16,-3 36 1 0,0-7-11-16,0 13-4 15,0-8-52-15,3 18-20 0,0-10-91 16,12 21-41-16,-3-16 32 16</inkml:trace>
  <inkml:trace contextRef="#ctx0" brushRef="#br0" timeOffset="414.979">15731 11901 572 0,'-21'-5'211'0,"21"5"-164"0,-3-3-4 0,3 3-13 15,6-3-22-15,-3 1-2 0,18-4-6 16,-3 4-1 0,23-1 1-16,-5 1 0 0,6 4 0 15,-7 1 0-15,-2 2 0 16,-6 0 0-16,-3 6 0 15,-3-3 4-15,-9 5 2 16,-4 0-2-16,-11 6-3 16,0-3 4-16,-20 16 4 0,5-9 4 15,-15 12 4-15,6-6-3 16,0 0 2-16,7-5-7 16,2-3-3-16,3-3-3 15,18-2-3-15,-3-2-2 16,30-9 1-16,-7-3-15 15,19-15-4-15,-9 0-69 0,29-16-29 16,22-5-127 0</inkml:trace>
  <inkml:trace contextRef="#ctx0" brushRef="#br0" timeOffset="999.141">17100 11205 540 0,'-3'-5'203'0,"3"5"-158"0,0-5 12 0,0 5-5 0,3-3-27 15,-3 0-3 1,6 1-12-16,-3-1-4 16,9 3-3-16,-3 0-3 0,9 8 3 15,-3-3-2-15,11 14-1 0,-5-3 1 16,6 7 1-16,-9-4-1 16,-3 5 2-16,0-6 0 0,-12 6 1 15,0-5 0 1,-15 2 0-16,0 0 0 15,-12-3 2-15,3-4-1 16,0-1 2-16,6-3-4 16,4-2 0-16,-1 0-1 15,9-2-2-15,0-4 1 16,18 1-1-16,-4-3 0 0,19 0 0 0,-3 0-3 16,6 3 2-1,-6-1 3-15,2 6 1 16,-5-3-1-16,-3 3-2 15,-3 0 1-15,-6 3-1 16,-3-1 0-16,-9 9 0 16,0-3 0-16,-18 13 0 15,3-5 0-15,-30 13 0 16,10-5-36-16,-19 5-13 16,9-8-222-1</inkml:trace>
  <inkml:trace contextRef="#ctx0" brushRef="#br0" timeOffset="1333.247">16969 12986 536 0,'-12'-13'200'0,"12"13"-155"0,-24-3 16 15,21 3-5-15,-8 3-27 0,-1-1-3 16,-6 11-12 0,3-2-1-16,-3 15-8 15,3-4-1-15,12 7 2 0,3-5 1 16,21 5 1-16,-3-6-2 0,12-1-1 0,-7-4-3 15,10-5-2 1,-6-2-13-16,9-3-4 16,-10-3-42-16,7-5-19 15,-6 0-177 1</inkml:trace>
  <inkml:trace contextRef="#ctx0" brushRef="#br0" timeOffset="1500.68">17085 12914 640 0,'-21'29'239'0,"21"-29"-186"0,-14 96-6 0,14-80-15 0,-6 23-24 16,0-7-4-16,0 13-17 16,3-8-4-16,0 32 9 15,0-16-102-15,0 0-42 0,-15 0-89 16</inkml:trace>
  <inkml:trace contextRef="#ctx0" brushRef="#br0" timeOffset="2505.877">21794 11329 556 0,'-12'-18'206'0,"12"18"-160"0,-5-11 13 0,5 11-3 16,0 0-30-16,0 0-4 15,0 14-11-15,0-4-3 16,-3 17-4-16,3-6-5 0,-3 8-2 16,3-8-18-16,0 3-9 15,0-3-55-15,6 3-22 16,-1-3-128-1</inkml:trace>
  <inkml:trace contextRef="#ctx0" brushRef="#br0" timeOffset="2918.687">22381 11136 512 0,'-6'-13'189'0,"6"13"-147"0,6-5 11 16,-6 5-5-16,9 0-27 0,-3 0-6 15,9 0-7-15,-4 0-3 16,4 5-3 0,0 0-2-16,0 3 3 0,-6 0 4 15,6 5 6-15,-3-2-1 16,-3 8 3-16,-3-6-4 15,-3 11 1-15,0-6-5 16,-6 6 1-16,0-3-5 16,-6 3 0-16,3-6 1 0,-3-2 2 15,0 0-1-15,0-3 0 16,6-2-3-16,3 5-2 16,0-6-2-16,9 4 1 15,0-4-10-15,6 4-5 16,-3-4-36-16,9 1-16 15,-4-1-95-15,4 6-42 16,3-3 14 0</inkml:trace>
  <inkml:trace contextRef="#ctx0" brushRef="#br0" timeOffset="3405.256">22089 12097 576 0,'-12'0'214'0,"12"0"-166"0,0 0-7 16,0 0-14-16,6 0-21 0,0 0-3 15,9 2-2-15,0 1-1 16,9 2 0 0,-6 1-3-16,-1 2 2 0,-2 0 1 0,-9 10 2 15,0-2 1-15,-15 8 1 16,3-6 0-16,-6 1 0 16,3-3-2-16,1-3 1 15,2 0-4-15,6 0-2 16,0-2-1-16,9-1 3 15,-1 1 4-15,10 0 3 0,-3-3 6 16,0 2 5 0,-3-2-3-16,-6 3 2 15,0-3-5-15,-15 2 1 16,3-2-7-16,-12 3-3 16,3-3-6-16,-6 0 0 0,7 0-18 15,-7-6-6-15,3 1-47 16,3-8-19-16,3-1-134 31,15-28-75-31,0 5 143 0</inkml:trace>
  <inkml:trace contextRef="#ctx0" brushRef="#br0" timeOffset="3692.024">23485 11139 576 0,'-27'-3'214'0,"24"3"-166"0,-6 3 1 0,1 2-11 16,5 1-24-16,-3 4-5 16,3 14-9-16,0 13-2 15,6-3 1-15,0-5 0 0,11 9 1 16,-2-9 0-16,21 2 0 15,-3-2-7-15,12-2-3 16,-4-6-8-16,1-2-1 0,-6-3-43 16,-4-6-17-1,-5-2-148 1</inkml:trace>
  <inkml:trace contextRef="#ctx0" brushRef="#br0" timeOffset="3868.687">23720 11247 528 0,'-12'45'198'0,"12"-45"-154"0,-32 85 22 15,29-69 2-15,-18 13-37 16,0-2-9-16,-6 41-38 16,3-12-15-16,1 7 15 15,2-10-153-15,-6 8-64 0,6-11 33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1:40:09.2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15680 3937 388 0,'-3'-11'145'0,"3"6"-112"0,0-3 19 15,0 8 0-15,0-2-20 16,0 2-4-16,0 0-10 0,0 0-3 16,-3 5-9-1,0 3 7-15,-6 0 4 0,-9 2 2 16,-5 4 1-16,-10 4-3 15,-9 19 0-15,1 21-3 0,8 3 1 16,9 0-2-16,12-5 2 16,15 4-4-16,15 17 1 15,9 3-3-15,3-4 2 16,2-10-2-16,1-10 0 16,-3-11-3-16,0-8-1 15,-1-8-1-15,-2-5 2 16,0-6-1-16,-3-4 0 15,-3-4-3-15,-4-2-2 16,-2 0-4-16,0-5 0 16,0-6-18-16,3-2-6 15,9-11-89-15,2-18-40 0</inkml:trace>
  <inkml:trace contextRef="#ctx0" brushRef="#br0" timeOffset="567.138">18097 3940 392 0,'-12'-3'145'0,"15"6"-112"0,6 2 14 0,3 0-1 16,9 6-20-16,9 10-2 0,6 21 3 16,2 19 5-16,-2 3-17 15,-3-6 12-15,-7-3 3 0,-2-2-9 16,-6 6-2-16,-6 4 0 15,-6 1 2-15,-9-4 2 16,-12-9 1-16,-18-6-11 16,-11-8-3-16,-7-6-2 15,4-4 0-15,5-6-4 16,6-5-1-16,6-3-3 0,4-8-1 16,2-5-15-1,3-2-6-15,-3-6-44 16,0-8-18-16,-14-10-165 15</inkml:trace>
  <inkml:trace contextRef="#ctx0" brushRef="#br0" timeOffset="50310.455">14826 16558 512 0,'-15'-8'189'0,"15"8"-147"0,-3-3 4 16,3 3-7-16,6-5-21 16,-3-1-2-16,18 4-9 15,-3-3-3-15,26-1-2 16,-8 1-8-16,12-3-1 0,-10 3-28 16,1-3-12-16,-6 2-33 15,0-1-14-15,-7 4-98 16</inkml:trace>
  <inkml:trace contextRef="#ctx0" brushRef="#br0" timeOffset="62800.615">11072 9874 284 0,'-12'-21'107'0,"12"21"-83"0,-9-18 15 16,9 15 1-16,-3-2-7 0,0 2 1 15,0-2 0 1,1-1 2-16,-1 1-20 15,0 0 11-15,0 0 3 0,3 2 2 0,0 0 3 16,0 1-8 0,0-1-4-16,0 0-9 0,0 1-4 15,0-1-1-15,0 0-1 16,0 1-2-16,-3 2 1 16,3 0-4-16,0 0 0 15,0 0-1-15,0 0 1 16,0 0-4-16,0 0 0 15,0 0 3-15,0 0 1 16,0 0-1-16,0 0 1 16,0 0-2-16,-3 0 2 0,0 0-4 15,0 0 0 1,0 0-8-16,3 0-2 0,0 0-40 16,3 0-19-16,-3 0-156 15</inkml:trace>
  <inkml:trace contextRef="#ctx0" brushRef="#br0" timeOffset="141797.522">16052 11081 632 0,'-15'5'236'0,"15"-5"-183"0,-9 3-16 0,9-3-19 0,0 0-40 0,0 0-10 16,6-3-50 0,0 3-20-16,6-5-128 15,-3-1-55-15</inkml:trace>
  <inkml:trace contextRef="#ctx0" brushRef="#br0" timeOffset="158687.694">8733 7956 540 0,'-39'0'200'0,"39"0"-155"0,-30 3 5 0,27-3-8 16,-3 0-24-16,0 0-2 16,6 0-1-16,0 0 0 15,15 0-8-15,-3 0 0 0,15 0 0 0,-6 0 1 16,8-3 0-1,-5 0-2-15,15 3-1 16,-6 0-3-16,11 0-2 16,-8 0 1-16,0 0-1 0,-6 0 0 15,-4 0 0 1,-5 0-9-16,-6-2-2 0,-3-1-18 16,-9 0-9-16,0 1-62 15,-9-1-27-15,0 1-93 0</inkml:trace>
  <inkml:trace contextRef="#ctx0" brushRef="#br0" timeOffset="159017.992">8849 7744 548 0,'-9'-29'203'0,"9"29"-158"0,-3-24 3 0,3 22-8 16,0-6-19-16,0 3-2 15,0-3-5-15,0 2-1 16,0 4-7-16,0-1 0 0,3 24 4 0,0-2-4 16,0 23 2-1,0-10-5-15,3 8 0 16,-3-9-1-16,3 6 1 16,-3-5 4-16,-1 0 4 15,1-6-6-15,0-2-3 0,0-3-1 16,0-5-1-1,0-3 0-15,0-5 0 0,-3-2-7 16,0-6 0 0,0 0-52-16,3-6-23 0,0 1-178 15</inkml:trace>
  <inkml:trace contextRef="#ctx0" brushRef="#br0" timeOffset="159904.284">9718 7533 340 0,'0'-3'129'0,"0"3"-100"0,3-5 37 0,-3 5 13 15,3-3-11-15,0 0-1 16,0 1-17-16,0-1-9 16,-3 1-23-16,0-1 0 0,0 0 0 0,0 1-8 15,-3-1-1 1,0 0-3-16,-6 3 1 16,0 0-4-16,-6 6 0 15,3-4-1-15,-9 6-2 16,3 0 1-16,-8 16 1 0,2-6 3 15,-9 27 2 1,9-8-3-16,-3 11-3 0,7-6 2 0,5 9 0 31,3-12-1-31,18 35 1 0,-3-15 0 16,30 9 3-16,-7-12-1 16,13-6 0-1,-9-5-1-15,3-8 0 0,-7-8-2 16,1-5-2-16,-3-3 1 0,-3-2-1 15,-3-3 0 1,-3-3 0-16,-4-2 0 0,-2-3 0 16,-3-3-14-1,-3 0-3-15,0-2-84 16,3-9-37-16,-3 4-106 16</inkml:trace>
  <inkml:trace contextRef="#ctx0" brushRef="#br0" timeOffset="160520.513">9843 7898 356 0,'-21'2'132'0,"21"-2"-103"0,-9 0 36 0,9 0 9 15,-3 0-9 1,0 0-1-16,0 3-19 15,0 0-5-15,0-3-23 16,0 0-1-16,6-3-2 0,-3 3-3 16,15-3-1-16,-3 1-2 0,27-1 2 15,-7 1-3-15,16-1-2 16,-9 3 0-16,2 0-1 16,-8 0-2-16,-3 0-2 15,-3 0 1-15,-3 0 1 16,-4 0-1-16,-5 0-1 0,0 0-2 15,-6-3 1 1,0 1-23-16,-3-1-10 0,0 0-48 16,-3 1-20-16,-3-1-97 15,0 3-73 1,0 0 113 0</inkml:trace>
  <inkml:trace contextRef="#ctx0" brushRef="#br0" timeOffset="160836.504">9825 8046 500 0,'-21'8'187'0,"21"-8"-146"0,-6 0 13 15,6 0-5-15,0 0-23 16,0 0-2-16,6-3-5 15,0 1-3-15,18-4-8 16,-6 1 4-16,26 2 1 0,-5 1-4 16,6-1-3-16,-6 3-3 0,-4 0-3 15,-5 0 1-15,-3-3-1 16,-3 1-5-16,-1-1-1 16,-8 1-17-16,-3-4-8 15,-3 4-36-15,-6-4-15 0,0 1-94 16,-6-3-38-1,-12-8 56-15</inkml:trace>
  <inkml:trace contextRef="#ctx0" brushRef="#br0" timeOffset="161120.882">9896 7779 520 0,'-14'-21'192'0,"14"21"-149"0,-6-32 7 0,6 29-7 0,0-7-20 15,0 4 0-15,0 1-12 16,0 0-2-16,3 10-5 16,0 0 6-16,3 24 5 0,-1-7-3 15,1 9 1-15,0-4-6 0,3 7-2 16,-3-5-5 0,3 22-2-16,0-12-2 15,3 14 3-15,-3-10-7 16,3-1-2-16,-3-8-10 15,0-5-2-15,0-2-22 16,0-9-9-16,-3-2-34 16,2-16-12-16,-2 0-100 15</inkml:trace>
  <inkml:trace contextRef="#ctx0" brushRef="#br0" timeOffset="161356.568">10111 7641 560 0,'-12'-2'209'0,"12"2"-163"0,-9 18 3 0,9-13-9 16,0 19-19-16,0-3 0 15,6 16-10-15,0-8-4 16,3 9-4-16,-3-9 0 0,3 18 2 16,0-10-2-16,0 21-2 15,2-10-20-15,-2 5-8 16,-3-11-48-16,3-2-19 0,-3-6-129 15,6-12-69 1,0-4 141-16</inkml:trace>
  <inkml:trace contextRef="#ctx0" brushRef="#br0" timeOffset="161466">10280 8252 572 0,'-8'11'211'0,"8"-11"-164"0,-3 11 5 15,3-11-11-15,0 2-35 0,0 1-9 16,0-1-55-1,0-2-23-15,3-2-156 16,-1-1-71-16</inkml:trace>
  <inkml:trace contextRef="#ctx0" brushRef="#br0" timeOffset="162272.444">10614 7935 360 0,'-21'0'134'0,"21"0"-104"0,-21 8 36 0,18-6 8 0,-6 4-27 0,3-1-9 15,0 8-16 1,0-2-7-16,9 10-8 16,0-2-1-16,9 2 4 0,-3-3-6 15,6-7 0-15,-3-1-7 16,3-12-2-16,-3 2-12 16,0-11-3-16,-3 1-6 15,-3-4-1-15,0 4 10 0,-4-6 7 0,1 3 20 31,-6-3 10-31,3 3 15 16,-2-1 8-16,-1 4-8 0,0-1-1 16,3 3-15-1,6 3-6-15,-4 0-2 0,13-1 0 16,-3 1 1 0,21-8 0-16,-6 2-6 0,20-15-2 15,-8 5-2-15,3-16-2 16,-9 7 1-16,-1-7 1 15,-8 6-3-15,-3-1-2 16,-3 5-3-16,-6 1-1 16,-3 5 1-16,-9-3 2 15,0 6-1-15,-9-1 4 16,0 3-2-16,-12 3 1 16,6 2 2-16,-12 3 0 15,3 0 6-15,1 6 6 16,2-1-2-16,0 6 2 15,3-1-5-15,0 6 1 0,3 0-7 16,3 16-1-16,1-3 0 16,5 35 2-16,0-11 1 0,9 10 1 15,0-7 0 1,14 23 2-16,-5-15-1 16,15 29 0-16,-6-17-1 15,6 1 0-15,-6-13-2 16,-1-1 1-16,-5-12-2 15,-3 2-1-15,-3-8 1 16,-9-3-1-16,0-7-5 16,-9-9-1-16,3-2-19 15,-15-11-7-15,7-2-69 0,-7-8-29 16,3-1-105 0</inkml:trace>
  <inkml:trace contextRef="#ctx0" brushRef="#br0" timeOffset="162439.337">10569 8004 504 0,'-24'-11'187'0,"24"11"-146"0,3-11 33 0,0 11 6 15,12-5-41-15,-3 3-10 16,12-4-19-16,-3 1-5 16,26 2-3-16,-8 1-28 0,24-1-10 15,-13 0-97-15,13 1-42 16,17-1-38-1</inkml:trace>
  <inkml:trace contextRef="#ctx0" brushRef="#br0" timeOffset="164004.474">11495 7911 356 0,'-3'-3'134'0,"3"3"-104"0,-3-2 16 0,3 2-1 0,0 0-10 16,0 0 0-16,0-3-3 0,0 3 2 15,-3-3-18 1,0 1 6-16,-3-1 5 0,0 1-4 16,-6-1-1-16,3 3-10 15,-9 0-3-15,4 0-5 16,-4 3-1-16,3-1-3 15,-6 6-1-15,6 0 3 16,-3 5 3-16,3 1 0 0,6 23 2 16,0-8 0-16,18 24 1 15,-3-11 0 1,24 0 0-16,-6-5-4 16,12-10-3-16,-7-6 2 15,4-11 2-15,-6-2 0 16,0-18 0-16,-6 2-6 0,-4-16 1 15,-2 6 2-15,-6-9 1 0,0 6-4 0,-6-3 1 16,0 6-2 0,-3-1-2-1,0 3 3-15,-6 3 2 16,3 0-5-16,-3 5-1 16,0 0 2-16,-3 5 3 15,0 1-1-15,1 2 0 16,2 0-4-16,3 0 1 15,0 0-5-15,3 0 1 16,0 0 2-16,6-3 3 16,0 0-5-16,5-2-2 0,-2 0 3 15,9-3 2-15,-3 2 3 16,9-1 1-16,-6 1 3 16,9 4 3-16,-7-1 9 15,7 8 3-15,-3-2 3 0,-3 10 0 16,-3-2-9-1,-3 15-2-15,-3-5-5 0,-4 11-1 16,1-5 1 0,-3-4 2-16,0-1-3 15,-3-7 0-15,0 1-1 16,0-24 1-16,0 3-2 16,3-19-1-16,-3 3-4 0,6-5 0 15,-3 4 0-15,6-1-1 16,-3 4 4-16,3 1 0 15,0 4-2-15,3 4 0 16,-4 2 2-16,4 8 2 16,-3 0 2-16,0 5 1 15,-3 0 0-15,0 11 2 16,0-2 1-16,-3 15 1 16,0-6-2-16,-3 4 1 15,0-6-4-15,0-5-2 16,0-3 0-16,0-15-1 15,0-1-3-15,0-18 2 16,0 2 1-16,0-7 0 16,0 5-3-16,3-3 2 0,0 3-1 15,2 5 0-15,1 2 2 16,3 7 2-16,-3-1 1 16,3 8 1-16,-3 0-2 15,0 8-2-15,-3-3-2 16,0 8-1-16,0-2-20 15,0 7-8-15,0-2-59 0,0 5-24 16,0-5-100 0,6-11-67-1,-1 1 122-15,1-12 457 32,9 12-104-17,-3-1-24-15,3 6-87 16,-3-4-44-16,3-1-18 0,-4-1-3 15,4-13-11-15,-3 3-2 16,0-11 1-16,-3 3-3 0,-3-3 0 0,0 3 1 16,-6-1 0-1,0 1-2-15,-6 0-2 16,0 2 3-16,-3 6 0 16,0 0 1-16,-6 5 0 0,3 0 0 15,0 13 0 1,0-2-7-16,3 20 0 15,3-4-26-15,6 7-10 16,-3-7-46-16,6-11-21 16,0-3-48-16,6-19-18 15,-1 4 19-15</inkml:trace>
  <inkml:trace contextRef="#ctx0" brushRef="#br0" timeOffset="164185.248">12632 7951 368 0,'12'-16'137'0,"-12"16"-106"0,-6-5 54 16,6 5 18-16,-6 0-23 0,0 0-9 15,-6 5-28 1,3 0-12-16,-3 8-18 16,3-2-11-16,3 18-2 0,4-5-5 0,7 16-1 15,1-6-15 1,12 0-4-16,-3-5-29 16,6-10-13-16,-3 0-35 15,6-30-15-15,-6 0-70 16</inkml:trace>
  <inkml:trace contextRef="#ctx0" brushRef="#br0" timeOffset="164393.249">12799 7480 568 0,'-6'2'211'0,"6"-2"-164"0,0 30 0 0,0-25-10 0,3 37-15 15,0-7 1 1,3 25-10-16,0-9-5 15,3 17-5-15,-3-12-7 0,2 29-2 16,-2-19-17-16,0 0-5 16,0-13-39-16,-3-8-16 15,0-5-98-15,-3-17-43 0,0-1 64 16</inkml:trace>
  <inkml:trace contextRef="#ctx0" brushRef="#br0" timeOffset="164543.23">12552 7943 584 0,'-12'5'220'0,"12"-5"-172"0,6 3-12 15,-6-3-18-15,18 0-35 16,-4 0-6-16,25 0-63 16,-6 0-26-16,9 0-102 0,-7 0-43 15</inkml:trace>
  <inkml:trace contextRef="#ctx0" brushRef="#br0" timeOffset="164842.978">13034 8112 524 0,'-3'29'195'0,"3"-29"-152"0,3 11 10 0,-3-11-4 16,9-3-30-16,-3 1-7 15,12-14-13-15,-3 2-4 16,5-9 2-16,-2 4-3 0,-3-2 1 15,-3 2 7-15,-12 1 4 16,0 2 12-16,-12 3 6 16,3 0-8-16,-9 7-2 15,3 1-8-15,1 5-4 0,2 0-4 16,3 8 1-16,3 0-8 16,6 10-4-16,0-4-26 15,9 9-10-15,0-1-103 16,11-1-43-16,7-3 4 15</inkml:trace>
  <inkml:trace contextRef="#ctx0" brushRef="#br0" timeOffset="165397.225">13599 8017 472 0,'9'0'176'0,"-9"0"-137"0,-6 0 28 15,6 0 4-15,-5 0-34 0,2 0-7 16,-9-3-15-16,3 1-2 15,-6-4-8-15,3 1 1 0,-6 0 4 16,3-1-6-16,-3 1 0 16,3 0-4-16,-8 2-1 15,2 1-1-15,-12 4 0 16,6 1 2-16,-6 10 2 16,7 0 1-16,11 22 1 15,-3-6-2-15,21 10-2 16,0-4-2-16,15-6-1 0,-6-3-14 15,9-12-4 1,-7-4-18-16,10-34-5 16,-3 6-28-16,9-19-11 15,-6 10-16-15,-1-7-3 16,-2 5 57-16,-12-13 27 16,0 7 59-16,-12-20 26 0,0 10 8 15,-6-6 4-15,3 9-15 16,-3 5-4-16,3 3-25 15,0 7-9-15,3 6-14 16,1 5-3-16,-1 3 4 0,3 21 1 16,0-3 6-1,0 40 4-15,0-5-3 16,5 10-3-16,-2-10-6 16,6 29 0-16,0-14-7 15,6 9-1-15,-3-11-2 16,6-6-2-16,-3-10 1 15,0-2-1-15,-3-9 0 0,-3-7 0 16,-3-4-3-16,-6-9 0 16,0-1-34-16,-6-18-12 15,0 2-198 1,3-13-111-16</inkml:trace>
  <inkml:trace contextRef="#ctx0" brushRef="#br0" timeOffset="166854.525">14165 7916 352 0,'0'-5'132'0,"0"5"-103"0,0-11 21 16,0 11 1-16,0-2-17 15,0-1-5-15,-6-2-8 0,3 0-1 16,-6-1-11-1,0 1 6-15,-6 0 4 0,1 2 1 16,-7 6 3-16,0-1-4 16,0 14-2-16,3-3-3 0,3 22-1 15,3-6 1 1,9 29 2-16,0-10-7 0,24-1-1 16,-6-7-4-16,21-8-1 15,-3-8 1-15,2-16 0 16,-8-3 0-16,0-26 2 15,-3 5-1-15,-3-16 0 16,-4 8-3-16,-5-2 1 16,0 5-2-16,-6 2 2 0,0 3 0 0,-3 8 1 15,0 0-5 1,3 16 1-16,0 0 0 16,6 13 0-16,-3-5 2 0,12 0 1 15,-3-3 3-15,5-5 1 16,-2-2 1-1,-3-9 0-15,-3 3-2 16,-9-11 1-16,-3 3-4 0,-9-5-2 16,0 0-9-1,-3 0-3-15,0 0-14 16,-3-1-6-16,3 1-35 16,0 0-13-16,3 2-24 15,3-5-11-15,3 3 22 16,6-3 13-16,0 3 65 0,6-3 31 0,-3 3 52 31,6 2 24-31,-3 3-2 16,9 8 0-16,-3 0-31 15,5 11-14-15,-2-3-16 0,6 8-7 16,-6-3-7-16,0 11 0 16,-3-3-5-16,-4 6 1 15,-2-6-5-15,0 0 1 16,-3-5-5-16,-3-8 0 0,0 0-8 15,0-19-2-15,0 3-5 0,3-10-3 16,-3 2-5 0,3-5 0-1,0 2 6-15,0 3 4 16,0 3 8-16,0 10 6 16,-1 1 9-16,-2 7 4 0,0 0 3 15,0 11 2 1,0-3-8-16,0 3-1 0,-3-3-5 15,0-2-3-15,0-3-5 16,3-13 0-16,-3-1 2 16,6-7 1-16,-3 3-6 0,9-6-2 15,-3 2 2 1,6 4 3-16,-1-1 1 16,1 9 2-16,-3-1-2 15,3 8 2-15,-3 1-7 0,3 4-1 16,-3 1-31-1,0-1-14-15,-3 1-60 16,2-6-27-16,1-2-80 16</inkml:trace>
  <inkml:trace contextRef="#ctx0" brushRef="#br0" timeOffset="167037.293">15124 7924 428 0,'-6'-21'162'0,"6"21"-126"0,-9-16 36 0,9 14 9 15,0 2-29-15,0 0-9 0,6 8-10 16,-3-1-2-1,6 25-17-15,-4-5-1 0,4 49 0 16,-3-12-7-16,0 42-1 16,0-24-14-16,0 16-7 15,-3-22-20-15,0-9-10 16,0-12-39-16,-3-13-18 0,0-2-116 16</inkml:trace>
  <inkml:trace contextRef="#ctx0" brushRef="#br0" timeOffset="167319.848">14879 7924 448 0,'0'-10'167'0,"0"10"-129"0,51-16-9 0,-42 13-14 0,27 3-7 0,-7 0 5 15,10 5 19 1,-6 1 12-16,0 4-23 15,-7-2 15-15,-2 8 8 0,-3-3-7 16,-6 14-1-16,-3-3-14 16,-9 18-6-16,0-8-9 0,-6 6-3 15,0-8-11-15,-6 0-5 16,0-9-25-16,-3-7-9 16,3-3-31-16,6-20-14 15,0 1-31-15,6-18-11 0,0 6-36 16</inkml:trace>
  <inkml:trace contextRef="#ctx0" brushRef="#br0" timeOffset="168340.835">15260 7956 424 0,'9'-13'159'0,"-9"13"-124"0,3-5 33 15,-3 5 6-15,0 0-27 16,0 0-6 0,0 13-19-16,0-3-6 15,6 27-9-15,-3-5-5 0,12 16 1 0,-3-11-4 16,12-3 0-16,-3-2 1 15,3-8 2 1,-4-6 5-16,-2-7 6 0,-3-3-5 16,-3-14 0-16,-3 4-11 0,-6-17-3 15,0 3-6 1,-9-13-3-16,0 8 2 16,-9-3 0-16,3 3 1 15,0 3 2-15,0 2-7 16,6 0-4-16,1 3-5 0,5-1-1 15,0 4-1 1,8-1 2-16,1 3 13 16,12 6 7-16,-6-1 28 15,6 8 15-15,-3 1 6 16,0 15 2-16,-3-5-10 0,-1 13-2 16,-2-5-5-16,-3 2 0 15,0-5-14-15,-3-2-3 16,0-1-7-16,-3-12-1 15,0-1-6-15,0-24 0 16,0 6-6-16,3-11 1 16,0 3-5-16,0 3-2 0,0 2 2 15,0 8 2 1,0 0 9-16,0 16 3 16,0 0-2-16,0 8-1 0,0-3-15 15,2-5-6-15,-2 0-4 16,6-14 1-1,-3 1 13-15,0-11 4 0,0 3 20 16,0-3 7-16,-3 3 0 16,-3-3 2-16,0 3 0 15,0 0 0-15,-3 2-9 16,0 6-2-16,0-1-7 16,-3 12-4-16,0-1 5 15,3 19 3-15,0-6-1 0,3 14 0 16,0-5-3-1,6-4-2-15,-3-1 1 16,3-15 1-16,0 1-10 0,6-23-4 16,-4 1-5-1,7-10 0-15,-3 6 9 16,3-3 4-16,-3 2 10 0,3 3 6 16,-3 3 3-16,3 8 0 15,-1 0-3-15,1 5 0 16,-3 0-7-16,3 8-1 15,-3-3-4-15,0 3-1 0,-3-3-12 16,0-5-7 0,0 0-27-16,-1-8-10 15,-2 0-43-15,0-8-18 0,0 3-55 32,0-24-47-32,-3 8 93 15,0-35 424 16,-6-7-113-31,0 15-26 16,0 11-74-16,0 8-40 16,3 22-10-16,0 1-4 0,0 57-17 15,0-9 3-15,0 27 2 0,0-13-6 16,0 44-2-16,0-20-12 16,0 2-4-16,-3-14-17 15,0-7-8-15,0-8-38 16,0-13-16-16,0-5-97 0,0-19-40 15,-6-14 63 1</inkml:trace>
  <inkml:trace contextRef="#ctx0" brushRef="#br0" timeOffset="168721.506">15936 7922 440 0,'-15'-8'165'0,"15"8"-129"0,6 0 8 16,-6 0-4-1,15 2-31-15,-3 1-6 16,12 0-19-16,-6-3-7 15,9-3 12-15,-7 3-8 0,4-5 0 16,-6-1 13-16,3-2 5 16,-3 3 30-16,-3-3 16 15,-3 3 3-15,-7 0 2 16,1 2-22-16,-6 3-6 16,0 0-14-16,0 8-5 15,0 0-11-15,6 5-3 16,0 0 1-16,9 9 4 15,-3-4 3-15,9 16 4 16,-3-4 15-16,3 9 9 16,-3-7 3-16,2 0 3 0,-5-6-13 15,0-5-5-15,-3 1-2 16,-6-9 0-16,-3 0-1 16,-12-5-1-16,3 0-5 15,-12-6-1-15,3 1-6 16,-8-11 0-16,2 3-28 15,-9-14-9-15,6 4-99 16,-18-12-44-16,-11 1-35 16</inkml:trace>
  <inkml:trace contextRef="#ctx0" brushRef="#br0" timeOffset="169167.78">16579 7938 520 0,'-9'0'195'0,"9"0"-152"0,9 0 17 15,-9 0-2-15,12 2-27 16,-3-2-8-16,21 3-11 16,-6-1-4-16,20 1-4 15,-8 0-9-15,6-1-2 0,-7-2-26 16,-2 0-10-16,-6 0-53 0,-6 0-23 16,-3 0-92-1</inkml:trace>
  <inkml:trace contextRef="#ctx0" brushRef="#br0" timeOffset="169333.368">16773 7787 456 0,'-36'0'170'0,"36"0"-132"0,-12 26 35 0,12-21 9 15,3 14-23-15,-3-3-4 16,6 10-28-16,0-2-11 16,6 29-10-16,-3-11-7 0,6 17 0 15,-3-12-34-15,8-2-17 16,-2-5-83-16,12-11-36 15,-6-5-37 1</inkml:trace>
  <inkml:trace contextRef="#ctx0" brushRef="#br0" timeOffset="169812.254">17154 7953 600 0,'0'-2'222'0,"0"2"-172"0,24-16-12 15,-19 16-17-15,13-13-18 16,-3-1 0-16,9-23-1 16,-6 8-2-16,3-13 1 15,-3 5-1-15,-7 2 2 0,1 6 5 16,-6 6 6-16,0 1-3 0,-3 7 2 16,-3 1-9-16,0 22-4 15,0-2 2-15,6 36 1 16,-3-8 0-16,6 14-2 15,-3-11-2-15,3 11-1 16,-3-9-3-16,0 17 1 16,0-11-13-16,-3 5-3 15,0-8-20-15,-6-2-7 0,0-8-23 16,-9-3-7 0,3-5 25-16,-12-6 14 15,3-2 68-15,-8-5 31 16,2-3 20-16,0-3 9 0,3-2-31 15,0 2-14 1,6-2-20-16,15 2-8 0,0 0-7 16,33 0-4-16,-9 1-2 15,12-4-3-15,-7 1-6 0,4 0-4 16,-6-3-23 0,6-3-11-16,-7 0-114 15,25-15-48-15,12-11-5 16</inkml:trace>
  <inkml:trace contextRef="#ctx0" brushRef="#br0" timeOffset="170142.927">17749 7379 572 0,'24'3'214'0,"-24"-3"-166"0,59 29 1 0,-50-24-8 16,15 11-14-16,-3-3 2 16,12 35-10-16,-7-11-4 15,16 32-8-15,-6-14-5 0,0 6-1 0,-7-8-1 16,-8 27 0-16,-6-17 0 15,-21 19 0 1,3-18 0-16,-21 4 0 16,6-9-29-16,-26 9-10 0,5-12-140 15,-32 13-61-15,14-14 307 16,-23-7 147-16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1:43:10.2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13031 3966 404 0,'-6'-18'151'0,"6"18"-118"0,0-16 31 0,0 16 7 16,0-6-17-16,0 4-4 16,0-4-13-16,0 1-6 15,0 3-17-15,0-1 0 0,0 8 0 0,0-2 1 16,0 23 1 0,0-2-4-16,3 40 0 15,-3-9-7-15,6 6-3 0,-3-13-4 16,6 18 1-1,-3-13-1-15,3 13-2 0,-3-13-6 16,0 0-4-16,-3-8-14 16,-3-6-8-16,0-7-31 15,-3-5-12-15,0-4-67 0,3-20-29 16,0 0 9 0</inkml:trace>
  <inkml:trace contextRef="#ctx0" brushRef="#br0" timeOffset="899.161">12766 4289 480 0,'-48'-8'178'0,"48"8"-138"0,-17-11 17 0,17 11-2 16,2-8-23-16,1 1-4 16,21-12-12-16,-3 3-3 15,15-5-7-15,-6 2-2 0,29-4 2 0,-11 4-3 16,32-2-2-1,-17 2-5-15,5-2 0 16,-11 5-9-16,5-7-2 16,-8 7 3-16,-4-3 3 15,-8 3-2-15,-6-5 0 16,-6 3-1-16,-13-9 2 16,-2 6 4-16,-15-11 1 15,0 6 0-15,-6-1 4 16,0 3 2-16,-6 9 2 0,4 1 5 15,-10 17 5-15,3 0 2 16,-6 18 3-16,3 0-1 16,-9 8-1-16,6-5 0 15,1 50 3-15,2-16-9 0,12 14-3 16,0-17-4-16,9 9 0 16,0-11 0-16,3 10 3 15,0-10-1 1,0-3 2-16,0-7-2 15,-3-9 0-15,0-5-1 16,0-21 0-16,0 0-2 16,2-21 1-16,-2 0-4 15,3-9 0-15,-3 7-1 16,3-7 0-16,-3 4 2 0,3-1 2 16,-3 3-3-16,0 3 0 15,0 3 1-15,0 4 2 16,0 1 1-16,3 8 1 15,-3-3 0-15,3 10 0 16,0-2 0-16,6 11 2 16,-3-3-5-16,15 7-3 0,-6-1 1 15,20-7 0 1,-8-1 1-16,12-12 0 16,-10 1 0-16,4-11 0 15,-6 3 0-15,0-8 0 16,-7 2 0-16,-2-5 0 0,-3 3-3 15,-6-6 0-15,0 6-1 16,-6-3 0-16,0 3 3 16,-9 0 0-16,0 2 3 15,-18 9 1-15,3-1-1 16,-9 8 1-16,4-2-4 0,5 7 0 16,3-2 1-1,21 6 2-15,0-4 1 16,18 6 1-16,-7-3-5 15,13 0 1-15,-6-2 2 16,18-8 1-16,-10-1-8 0,22-7-4 16,-9 2-17-16,5-5-7 15,-8 1-79 1,3-9-34-16,-10 2-81 16</inkml:trace>
  <inkml:trace contextRef="#ctx0" brushRef="#br0" timeOffset="3977.447">14680 4016 328 0,'-12'-10'123'0,"6"7"-95"0,-3-2 33 0,6 2 11 15,0 1-20-15,3-1-8 16,-3 0-14-16,3 1-7 0,0 2-13 16,0 5-2-16,0 13 2 15,-3 27 3-15,0 0 2 0,3-8-2 16,-6 11 2-16,3-11-2 16,0 8 2-16,0-8-6 15,1 3-1-15,-1-8-2 0,0-3 1 16,0 0-4-1,3-19 0-15,0 1-1 16,3-14-2-16,3-7 1 16,-1-1-1-16,1 1 0 15,3-14 2-15,0 5-3 16,0-13 0-16,0 6 1 16,0-6 0-16,0-2 0 15,0 7 0-15,-3 6-3 16,0 24 7-16,-3 10 4 15,0-2 0-15,0 15 3 16,0-5-4-16,3 11-2 16,0-5-2-16,6 12 0 0,2 9-2 15,4-11-1 1,3-13 1-16,0-14 1 0,-3-2-1 16,18-16-1-1,8-8 3-15,-5 1 0 16,-6-4-1-16,-4 0-2 15,-8 1-2-15,-9 2 1 16,0 3 3-16,-6-8 1 16,0-3-4-16,-3 3 1 15,-3 5 0-15,-3 8 2 0,0 11-3 16,0 4 0-16,0 1 1 0,3 11 0 16,3 7 2-1,3 1 1-15,0-6-4 16,12 16 1-16,-3-5 2 15,5-6 1-15,-2-2-1 16,6-21-2-16,-6-1 3 16,6-15 0-16,3-11-1 0,-10 8 1 15,-2 3-2-15,-9-8-1 16,-3-13 1 0,-6 5-1-16,0 5 0 15,-6-13 2-15,-8-8-3 0,-4 8 0 16,0 10 1-1,3 9 0-15,3 4-11 16,3 9-3-16,6 10-46 0,6 11-20 16,6 6-76-16,9-7-33 15,6-1 5-15</inkml:trace>
  <inkml:trace contextRef="#ctx0" brushRef="#br0" timeOffset="4111.767">15481 4392 504 0,'12'8'187'0,"-12"-5"-146"0,0-1 22 0,0-2-1 16,0 0-38-16,0 0-10 16,0 0-23-16,9 0-8 15,3 0 9-15,2-2-58 0,4-1-25 0,6-2-127 16</inkml:trace>
  <inkml:trace contextRef="#ctx0" brushRef="#br0" timeOffset="4971.589">16124 4202 436 0,'-51'31'165'0,"24"-4"-129"0,-17 2 26 0,26-16 3 16,3 0-29-1,6 3-10-15,9-3-14 16,12 1-6-16,9-1-3 0,3-5-3 0,2-3 3 15,1-2-2-15,-3-6-1 16,0-2-8-16,-6-6-3 16,-3-5-5-16,-4-2-3 15,-2-6 4-15,-3-8 1 16,-6-2 9-16,0 0 2 16,-6-1-2-16,-3 3 1 0,-2 3 6 15,-4 5 4-15,-3 6 12 16,3 2 8-1,3 3-4-15,12 5 1 16,12 3-9 0,6-1-7-16,12-2-3 0,20 0-2 0,16 1-2 31,-1-4 1-31,-5 0 1 0,-4-2-1 16,-5-5-1-16,-4-6-2 15,-5-11-1-15,-6-7-1 16,-9-3 3-16,-7 0 0 15,-8 5 1-15,-9 6 0 16,-6 5 2-16,-6 5-1 16,-2 3 2-16,-4 5-2 15,-6 0-1-15,-6 8 3 0,-9 6 0 16,-8 4-4-16,-4 11 1 16,0 14 4-1,7 7 2-15,5 6 0 16,9 2-1-16,6 1-3 0,9-1 1 15,9-8-2 1,9 3-1-16,9 11 1 0,12 21-1 16,6 8 4-16,3-11 5 15,-4-5-1-15,4-3 3 16,-6 3-4-16,-9-8-2 16,-6-11 0-16,-1 19 1 15,1-11 1-15,-6 0 3 16,0-7-1-16,-6-4 0 15,-3-4-3-15,-6-4-1 0,0-4-1 16,-18-3 0 0,7-3-2-16,-28-5-2 0,9-3 1 15,-14-2-1-15,11-3-3 0,-6-8 2 16,10 0-6-16,-13-8 0 16,9 2-19-1,-5-10-8-15,5 3-35 16,3-19-16-16,9 6-61 0,9-11-27 15,1-8-1 1</inkml:trace>
  <inkml:trace contextRef="#ctx0" brushRef="#br0" timeOffset="5105.918">16106 4315 452 0,'6'-13'167'0,"-3"5"-129"0,3-8 43 15,-3 8 14-15,6-2-41 16,3-6-12-16,11 0-26 15,16 0-11-15,18 3-3 16,5 2-16-16,1 3-5 0,2 0-41 0,7 3-18 16,11 3-84-16,-3-1-33 15,1 0 27 1</inkml:trace>
  <inkml:trace contextRef="#ctx0" brushRef="#br0" timeOffset="5503.644">17136 4477 516 0,'-48'26'192'0,"39"-13"-149"0,3-2 14 0,3-8-5 0,3-3-26 15,6-3-7-15,3-8-9 16,9-7-2-16,9-1-5 15,9-2-2-15,-1 0 2 0,4-3-7 16,-9-5-1-16,-3-8-3 16,-10-5 0-16,-5-1 5 15,-9 1 1-15,-9 5 2 0,-11 5 0 16,-7 9 2-16,-3 9 3 16,-6 12 0-1,9 15 2-15,4 13-2 16,2 9 2-16,6 2-4 15,9 0-2-15,12-5-5 16,12-3-2-16,14 0-33 16,10 0-11-16,0 0-59 0,-1-3-22 15,4-2-69 1</inkml:trace>
  <inkml:trace contextRef="#ctx0" brushRef="#br0" timeOffset="5991.32">17934 4411 452 0,'0'-6'170'0,"-3"4"-132"0,-3-6 27 0,3 5 1 0,0-2-34 16,-3-3-10-1,-3-3-10-15,-3 1-1 0,-6-6-6 16,-6-3 1-16,-6 1 4 16,-2 2-2-16,-4 3 1 15,0 2-5-15,4 6-1 0,2 5 1 16,3 5 0-16,3 6 2 0,3 2 1 0,6 3 1 31,4 2 0-31,2 1-4 16,6 2-1-16,6 0-3 15,3-2-3-15,8-3 2 16,13-6 0-16,9-7-6 16,6-6 0-16,2-5-15 15,-5-5-3-15,-3-11-16 16,-4-18-6-16,-5-19-2 15,-3-3 3-15,-6 4 7 16,-3-4 7-16,-6-15 13 0,-3-1 7 16,-3 9 34-16,-6 13 17 15,0 13 16 1,-3 10 6-16,-3 17-10 16,0 23-7-16,0 22-7 0,0 10-3 15,0 2-11-15,3 4-1 0,3 12-13 16,3 17-3-16,6 2-4 15,6-11 1-15,3-7-24 16,0-9-8 0,3-4-48-16,0-9-18 15,2-5-80-15,10-5-36 0,6-5 43 32</inkml:trace>
  <inkml:trace contextRef="#ctx0" brushRef="#br0" timeOffset="6947.994">18270 4395 452 0,'18'-6'167'0,"-9"-1"-129"0,3-4-3 16,-6 3-10-16,3-5-16 0,-1-11-1 16,-2-5 11-1,-3-6 7-15,-3 1-13 16,-6 0 13-16,-5 5 6 0,-13 5-3 0,-6 8-2 16,-9 11-11-16,1 13-3 15,-1 13-7 1,6 10-4-16,6 4 3 15,6-1 1-15,7-2-5 16,8-6 0-16,6-4 1 0,9-4 1 16,8-5-1-1,7-5-2-15,3-2 1 16,0-6-1-16,-3-6 0 0,-4-2 0 16,-2 0 0-16,-3-5 0 15,-3 0 0-15,-3 0 2 16,-3 2 1-16,0 1 3 15,-3 4-5-15,3 9-1 16,3 5-5-16,0 5 1 16,3 3 0-16,0 8-1 15,-1 13 1-15,1 26 3 0,0 11 0 16,-3-7 3-16,-3-9-3 16,0-5 0-1,-3-6 1-15,-3-2 0 16,0-5 0-16,-6-8 2 15,-3-8-3-15,-9-9 0 16,-11-7-1-16,-16-5 0 0,-12-6-3 16,1-2 1-16,-10-6-5 15,-11-4 1-15,-6-4 4 16,11 1 4-16,16-4-1 0,14 1-2 16,15-3-1-1,24-7 3-15,27-6 2 16,18-3 2-16,5-2-1 15,25-3-2-15,26 2 1 16,-6 1-1-16,-5 2-3 0,5-10 2 16,-3-14-1-16,-23 12 0 15,-16 9 2 1,-2-2 0-16,-6-5 4 16,-25 10 5-16,-20 9 1 0,-17 9 2 15,-7 12-6-15,0 7-2 0,3 14-4 16,0 18-1-1,7 13 3-15,2 3 1 16,9-3 3-16,9-4 3 16,6-7-2-16,14-7 1 15,19-5-3-15,12-9 0 16,-1-10-3-16,-2-5-2 16,-7-11-2-16,-2-10 1 15,3-9 1-15,-4 1 2 16,-2 5-3-16,0 7-2 0,0 12-3 15,-4 15 1-15,1 14-2 16,-6 5 2-16,-6 2 3 16,-12-2 1-16,-10 0 5 15,-7-3 2-15,-10-5 2 16,-6-3 0-16,-3-3 0 16,0-2 2-16,3-5-5 0,1 0-1 15,2-6-2 1,3-2-2-16,3-6-10 15,0-7-4-15,3-14-57 16,3-10-23-16,3-1-161 16</inkml:trace>
  <inkml:trace contextRef="#ctx0" brushRef="#br0" timeOffset="9700.449">13537 2172 208 0,'-42'-21'77'0,"30"10"-60"0,-5 4 28 0,11 1 9 0,-3 4-6 16,3-4-1 0,-3 6-9-16,3-5-1 15,3 5-21-15,3 5-9 0,3 1-3 16,9 2 3-16,17-1 6 0,28 1 2 15,14 3 3 1,22-3-4-16,35 0 0 16,9-3-4-16,41 6-1 15,4-6-3-15,38 8-1 0,15-2-3 16,21-1 1-16,36 4 0 16,30-12 3-16,20-4 6 15,6 2 4-15,12-6-2 16,9 4 2-16,15-1-7 0,-6 0-1 15,-17-2 5 1,-31 3 3-16,3-1 3 16,-41 0 1-16,-12 6-3 15,-42-3 0-15,-9 0-3 0,-35 5-1 16,-42 0-7-16,-27 1-4 16,-24-4-17-1,-27 4-7-15,-35 23-159 16,-42-5-58-16</inkml:trace>
  <inkml:trace contextRef="#ctx0" brushRef="#br0" timeOffset="20486.166">1824 6062 504 0,'-48'-3'189'0,"48"3"-147"0,-27-3 15 16,24 3-2-16,-3-2-26 15,3 2-4-15,3-3-13 16,-6 0-3-16,15-7-5 15,0 2 4-15,18-3 2 0,-6 3-1 16,12 3 2-16,-4 2-6 16,1 6-1-16,0-3-2 0,-3 5-2 15,-4-2-2-15,1 2 1 16,-3-2 1-16,-3 0 2 16,-3-1-3-1,-6-4-2-15,0 2-7 16,-9-3-4-16,0 0-8 0,-3 1-3 15,-3-1 2-15,-9 6 1 16,3-1 6-16,-15 4 5 16,6-4 8-16,-11 4 7 15,5-4 9-15,-3 1 4 16,6-1 5-16,0-2 1 0,4 0-1 16,-1 3 1-1,6-3-9-15,-3 5-3 16,6 1-6-16,0 4-2 15,3 1-1-15,0 5-2 16,6-3 1-16,3 13 1 16,0-4 1-16,6 30 1 0,0-9 0 15,6 12 0-15,-3-7 0 16,6-3 0-16,0-8-2 16,-6 0-2-16,3-8 1 15,-3 0 1-15,0-5-1 16,-3-3 2-16,-1-5-2 0,-2-3 2 15,0-2-2 1,-3-3-1-16,0-3-4 16,-3-5-2-16,0 0-13 15,-5-2-3-15,2-1-15 16,0-5-4-16,-3 0 0 0,-6-3 0 16,9 1 18-1,-9-6 11-15,3 3 10 0,-3-3 4 16,6 3 13-16,-6-3 7 15,3 3 2-15,4-1 3 16,2 4-2-16,-3-1 0 16,3 3-6-16,6 0-1 15,0 3-6-15,15 0-2 16,-3-1-6-16,20 1-3 16,-5 0 0-16,15-3 1 15,-10 3-1-15,7-6-1 0,-9 3 1 16,3-3 1-1,-4 4-3-15,1-1 0 16,-6 0 1-16,0 0 2 16,-3 0-1-16,0 0 2 15,-10 3 0-15,1-1 3 16,-3 1-3-16,-3 0 0 0,0-1-1 16,0 4 1-16,-6-1-2 15,0 3 2-15,0 0-2 16,0 11-1-16,0-3 3 15,0 13 0-15,0 0-1 16,-6 8-2-16,6-5 1 16,0 5-1-16,0-5 0 15,6 0 0-15,-6-3 0 16,0-3 0-16,3-2 0 0,0-3 0 0,0 1 0 31,0-4 0-31,0-2 0 16,3 0 0-16,-6-3-3 15,0-2 2-15,0 0-26 0,0-6-9 16,0 0-48-16,-6-10-19 16,3 3-135-1</inkml:trace>
  <inkml:trace contextRef="#ctx0" brushRef="#br0" timeOffset="20624.408">2071 6144 592 0,'-9'-3'222'0,"9"3"-172"0,0 3-6 0,0-3-15 0,0 0-25 16,0 0-4-16,9 0-38 15,-6 0-17-15,15 0 28 16,-7 0-95-16,16 5-38 0,-3 0-31 16</inkml:trace>
  <inkml:trace contextRef="#ctx0" brushRef="#br0" timeOffset="21031.391">2612 6226 480 0,'-14'-6'178'0,"14"6"-138"0,-6-2 13 0,6 2-5 15,0 0-19-15,0 0-5 16,-3-3-5-16,3 3 0 16,-3 0-10-16,0 0 6 0,-3 3 2 15,0-1-5-15,-3 12-2 16,3-4-3-16,-3 22-2 16,-3-6-3-16,0 17-2 15,6-9 1-15,-9 1 1 0,9-6 1 0,-6 0 3 31,4-5-1-31,-1-1 2 16,3-4-2-16,0-3 0 16,0-3-6-16,3 0 1 15,3-2 0-15,-6-3 0 16,3 0-5-16,3-6 1 16,0 1-22-16,0-3-8 0,0 0-56 15,0-8-21-15,0 3-119 16</inkml:trace>
  <inkml:trace contextRef="#ctx0" brushRef="#br0" timeOffset="21464.278">2395 6244 436 0,'-12'-2'165'0,"12"2"-129"0,0-6 17 0,0 6-3 16,0-2-8-16,0-1-1 16,3 0-7-16,0 1-1 15,3-1-19-15,-6 0 5 0,3 1 2 16,0-1-5-16,-3 3 1 16,0 0-8-16,0 0-3 15,0 0-3-15,6 5 0 16,3 1 0-16,-3 10 1 15,0-3 0-15,6 16 0 0,-3-3 0 16,9 14 0 0,-9-11-2-16,5 3-2 0,1-6 1 15,3 1-1-15,-3-6 0 0,0-3 0 16,0-2 0 0,-3-2 0-1,-3-1 0-15,0-3 0 0,-1-2 0 16,-2 0 0-16,0-2 0 15,-3-1 0-15,0 0-14 0,-6-5-3 16,3 0-66 0,-3-8-30-16,-3 3-136 15</inkml:trace>
  <inkml:trace contextRef="#ctx0" brushRef="#br0" timeOffset="23552.417">3223 6048 452 0,'-12'-10'167'0,"12"10"-129"0,-9-16 15 16,9 16 0-16,0-5-18 16,0-1-2-16,0 1-11 15,0 0-3-15,0 5-11 0,0 0 4 0,3 21 1 16,0-5 2-1,3 18 1-15,0-7-4 16,3 41 0-16,-3-12-7 16,5 8-1-16,-2-14-2 15,3 0-2-15,-3-10-2 16,0-6 1-16,-3-5-8 0,0-5-2 16,-3-3-16-16,-3-5-8 15,0-3-41-15,-6-5-18 16,0-2-75-16,-9-9-31 15,3 0 52 1</inkml:trace>
  <inkml:trace contextRef="#ctx0" brushRef="#br0" timeOffset="24437.551">2952 6268 408 0,'-12'-16'151'0,"12"16"-118"0,-3-16 20 15,3 14 2-15,3-4-13 16,0 1 0-16,6-6-15 15,-3 3-5-15,15 1-12 16,-4-1-6-16,31 0-1 0,-6 2-2 0,8 1 2 16,-8 0-4-16,6-3 0 15,-10 3-10 1,7-6-3-16,-9 3-4 16,-1-13 1-16,-5 5 4 15,-3-16 6-15,-6 6-3 16,-9-6 2-16,0 6 4 15,-12-1 2-15,0 3-1 16,-9 6 2-16,3 2 7 16,-3 11 4-16,0-1-3 0,-3 14 1 15,0 0 4-15,-3 19 2 16,3-4 1-16,3 12 4 16,0-6 0-16,3 16 1 15,1-8-5-15,5 32-1 16,0-14-6-16,5 6 0 15,-2-11-5-15,3-2-2 16,0-11 2-16,0-5 0 16,-3-6-1-16,3-7-2 15,-3-3 5-15,0-8 1 16,0 0-7-16,0-14-1 16,0 1 0-16,0-21 1 15,-3 2-4-15,0-11 1 16,0 9 2-16,0 2 1 15,0 3 1-15,0 5 0 16,0 0 2-16,3 16 3 0,-3 0 2 16,3 24 1-16,0-5-2 15,6 12 1-15,0-4-4 16,12-1-2-16,-3-5 0 16,20-2-1-16,-8-3 0 15,9-8 2-15,-7 0-1 0,1-14-1 16,-6 1 1-16,0-19-1 0,-6 3 0 15,-3-13 2 1,-4 5-3 0,1-6-2-16,-3 6-1 15,-3 0 0-15,-3 8 3 0,-3 0 2 16,-3 5 0 0,-3 3 2-16,0 2 0 15,-9 6 1-15,3 2-2 0,-9 11 1 16,4 0 0-16,5 21 3 15,0-5-1-15,15 15 2 16,-3-4-6-16,11-3-1 16,-2-6 0-16,6-2 2 15,-3-6-3-15,6-4-2 16,-3-4-7-16,15-15-2 0,-10 2-28 16,7-18-14-16,-3 5-111 15,0-8-47-15,0-13 16 31</inkml:trace>
  <inkml:trace contextRef="#ctx0" brushRef="#br0" timeOffset="25594.907">4387 6204 236 0,'-12'-5'90'0,"12"5"-70"0,-9-5 30 16,9 5 10-16,0-3-7 15,0 1 1-15,-3-6-10 16,0 2-3-16,0-2-23 16,0 3 5-16,0 0 1 0,3 2-1 15,-3 3-2-15,3 0-7 16,0 6-4-16,0-1 6 0,0 19 1 15,0-6 0 1,0 27 2-16,0-8-4 16,0 5 1-16,0-4-7 15,3-7-3-15,0-4-1 16,-3-3-1-16,0-3 0 16,0-5 2-16,0-3 1 0,3-8 1 15,-3 0-4-15,3-20-1 16,0 1-3-16,0-23-1 15,0 8-4-15,0-5 1 16,0 7 0-16,-3-2 2 16,0 8 1-16,0 3 3 15,0 2 1-15,0 2 1 0,0 4 0 16,3 5 0-16,0-1 0 16,0 12 2-16,0-1 1 15,5 21 1 1,-2-5-4-16,9 19-1 15,-3-5-1-15,9-1 1 16,-6-5-2-16,9-3 2 0,-3-4-2 16,5-4-1-1,-5-2 3-15,3-8 0 0,-3 0-1 16,-3-8-2-16,-3 0-2 16,2-13 1-16,-5 2 3 15,0-15 1-15,-3 4-1 16,-3-7-2-16,0 6 1 15,-3-1 1-15,0 3-3 16,-3 2 0-16,0 1 1 16,0 4 2-16,0 4-1 15,-3 7-1-15,3 0 1 16,-3 19-1-16,0-2 0 0,3 23 2 16,0-8 1-16,6 2 1 15,0-4-5-15,6-3 1 16,-3-6-2-16,6-5 0 15,-3 1 2-15,3-9 2 16,-4 0-1-16,4-13 2 16,-3 3-2-16,-3-19 2 15,0 6-2-15,-6-14-1 16,0 6 1-16,-3-4-1 16,0 7 0-16,-6-7 2 15,0 9-1-15,-3 3-1 16,3 2 1-16,-3 3-1 15,0 2-5-15,1 3-1 16,-1 0-33-16,6 6-11 0,0 2-81 0,6 13-32 16,0-3-53-1</inkml:trace>
  <inkml:trace contextRef="#ctx0" brushRef="#br0" timeOffset="25744.24">5068 6477 572 0,'-3'19'211'0,"3"-19"-164"0,-3 10 7 16,3-10-10-16,0 0-29 16,0 0-6-16,0 0-22 15,0 0-8-15,0-3 10 16,0 1-63-16,0-6-25 0,0 3-130 16</inkml:trace>
  <inkml:trace contextRef="#ctx0" brushRef="#br0" timeOffset="26974.814">5476 6204 312 0,'-18'-7'118'0,"18"7"-92"0,-18-8 35 15,18 8 10-15,-6-3-8 0,-3 3-3 16,3-3-11 0,1 1-6-16,-1-1-24 15,0 0 4-15,3 1 1 0,0-1-8 16,9 0-4-16,-3 1-7 16,8 2-2-16,1 0 1 15,12 2 2-15,-6 1-3 16,3 5 0-16,-3-3-1 15,0 14 1-15,-3-3 0 0,-1 21 3 16,-2-8-1-16,3 11 2 16,-3-3-6-16,0-3-1 15,-3-8 0-15,3 1 2 16,0-6-1-16,0-5-1 16,0-3 3-16,2-8 0 15,-2 1 1-15,6-19 0 0,-3 2-2 16,0-23-2-16,-3 4 1 15,-3-7 1-15,0 8-1 16,-6-5-1 0,0 7 1-16,-6 1-1 15,0 5 0-15,-6 0 2 0,3 2-1 16,-3 3 2-16,0 3-2 16,0 2 2-16,0 4-2 15,0 1 2-15,3 1-2 16,0 2-1-16,0 1 3 15,3 4 0-15,0 1-1 16,6 0-2-16,0-1 3 16,9 4 0-16,-3-4-1 0,21 3 1 15,-6 1-2-15,17-4 2 0,-5 1-2 16,0 0 2 0,-6-1-2-1,-4 1 2-15,-2-3-2 16,-3 0-1-16,-3 0 1 0,-3 0-1 15,-3 0-7-15,-3 0-3 16,-3 0-19-16,-6-3-8 16,0 1-87-16,-9-6-36 0,3 2-63 31</inkml:trace>
  <inkml:trace contextRef="#ctx0" brushRef="#br0" timeOffset="28221.905">6574 6202 344 0,'-6'-5'129'0,"6"5"-100"0,-8-6 9 15,8 6-1 1,0 0-6-16,0 0 2 16,-3-2-3-16,0 2 1 15,-6 0-17-15,3 0 5 0,-6 2 4 16,0 1-6-16,-6 2 1 0,3 0-7 16,0 9 1-16,3-4-3 15,6 17 0-15,3-6-1 16,12 11 0-16,-3-6-2 15,9 1 1-15,-3-6-2 16,6-8 2-16,-3-2-2 16,0-14 0-16,-3 0-1 15,0-13 0-15,-4 3-2 16,-2-11-2-16,0 3 1 0,-3-3 1 16,0 6-3-1,-3-3 0-15,0 5 1 0,-3-3 0 16,0 3 0-1,-3 3 2-15,3 3 1 16,-2-1 3-16,2 3-3 0,3 3 0 16,0 0-1-16,3-1-2 15,-1 1-2-15,10 2 1 16,-3 1 3-16,18-6 1 16,-3 2-4-16,21-9 1 15,-10 1 0-15,10-15 0 16,-9 5 2-16,-4-13 1 15,-5 6-4-15,-3-4 1 16,-3 9 0-16,-6-1 2 16,-3 3-1-16,-6 3-1 15,0 3 3-15,-9 2 2 16,3 3-2-16,-15 2 0 0,3 3-1 16,-18 6 1-16,6-1 2 15,-9 11 2-15,7-3 1 16,-1 16 2-16,6-5-5 15,0 16-3-15,6-3 1 16,3 8 0-16,3-8-1 0,7 6 1 0,-1-6-2 31,8 10 2-31,-2-7-2 16,15 34-1-16,-3-10 3 16,15 10 0-16,-6-13-4 15,6 8 1-15,-7-14 0 16,1 17 2-16,-3-14-1 15,-3 16 2-15,-3-13-2 16,-6 3-1-16,-3-11 3 16,-6 0 2-16,0-11-2 0,-15-5 0 15,3-5-1-15,-21 0-2 0,6-6 1 16,-11-4-1 0,8-4 0-16,-3-7 0 15,6-1 0-15,-5-10 0 16,5 1-9-16,-6-25-2 15,6 5-27-15,-3-15-11 0,7 8-49 16,5-9-22 0,3 12-105-1</inkml:trace>
  <inkml:trace contextRef="#ctx0" brushRef="#br0" timeOffset="28386.666">6568 6265 516 0,'-2'-16'192'0,"2"16"-149"0,8-13 16 16,-5 13-1-16,9-5-32 16,-3 2-6-16,24-2-11 15,-6 2-1-15,23 3-5 16,-8 0-28-16,6 3-11 0,11 2-68 16,-14 3-28-16,-9-2-79 15</inkml:trace>
  <inkml:trace contextRef="#ctx0" brushRef="#br0" timeOffset="30318.355">7545 6226 456 0,'-6'-8'170'0,"6"8"-132"0,-3-6 13 0,3 6-1 16,0 0-18-16,0 0-1 15,0 0-12-15,0 0-1 16,0 8-11-16,0 0 7 0,0 24 3 15,0-5-1-15,3 17 3 0,0-4-8 16,12 0-4 0,-3-8-4-16,17-1-3 15,-2-4 1-15,9-6 1 16,-6-2 1-16,2-9 3 16,-5-2-3-16,-3-8 0 15,-3 0-1-15,-6-11-2 16,-3 4 1-16,-3-20 1 15,-3 3-1-15,-3-10-1 0,-3 5 1 16,-3 0-1-16,0 5-3 16,-3 3 2-16,0 2 1 15,0 11 0-15,3 0 0 16,6 16 2-16,-3-3-1 16,12 19-1-16,-3-8 1 15,8 5 1-15,-2-2-1 0,6-1 2 0,-3-2-4 31,6-5 0-31,-3-3 1 16,5-11 2-16,-5 0-1 16,3-15 2-16,-6 5-2 15,-3-14 2-15,-3 6-2 16,-3-5-1-16,-3 2 1 16,-6 3-1-16,0 2-3 0,-9 3 2 15,3 3 1-15,-6 2 0 16,3 4 0-16,-3 7 2 15,3 0-3-15,0 10-2 16,0-2 2-16,3 19 0 16,3-4 1-16,6 17 2 15,0-11 1-15,18 3 1 16,-3-6-2-16,21-2 1 0,-7-3-4 16,10-5 0-16,-9-3-1 15,3-10 0-15,-10 0 2 0,1-14 0 31,-6 3 0-31,-3-16 2 0,-3 3-3 16,0-13 0-16,-4 7-1 16,-2-2-2-16,-3 3 0 0,0 5 3 15,-3 2 0 1,0 9 1-16,0-1 0 16,0 22 0-16,0-1 2 0,0 24 3 15,0-4-2 1,0 4-2-16,0-8 0 15,0 1 1-15,0-6-1 0,0-2-1 16,0-4 3 0,0-4 0-16,0-3-1 15,0-13 1-15,0 2-4 0,-3-21 0 0,0 3-1 16,-3-16-2 0,3 5-2-1,-3-2 1-15,0 2 3 0,0 6 3 16,0 5 0-16,0 2 2 15,0 3-4-15,3 8 0 0,0 0 1 16,3 11 2-16,-3 0-1 16,6 20 2-1,0-4-4-15,9 13 0 16,-3-3 1-16,12-3 0 16,-4-5 0-16,13-5 2 0,-6-3-3 15,12-20 0 1,-10 1 1-16,1-20 0 15,-6 5-5-15,0-11 1 0,-3 8 0 16,-4-10-1-16,-2 5-1 16,-6-16-1-16,-3 8 4 15,-6-11 3-15,0 8 3 0,-3 6 3 16,0 5-1 0,-3 10 2-16,0 3-4 15,-3 19 0-15,1 0-1 16,-1 18 1-16,3-3-2 15,0 9 2-15,3-3 0 16,3 23 1-16,0-7 0 16,9 26 2-16,-3-13-3 15,6 0-2-15,-1-8 0 16,4-8-1-16,-3-5 0 16,3-9 0-16,-3-1 0 0,3-7 0 15,-3-1 0-15,0-9 0 16,-3-2 0-16,3-11 0 15,-4 0 0-15,1-24 0 16,0 6 0-16,-3-9 0 16,0 6 0-16,0 3 0 15,-3-1 0-15,0 9 0 16,0 2 0-16,-3 5 0 0,0 1 0 16,0 15 0-1,0-2 0-15,3 20 0 0,0-2 0 16,6 14 0-16,-3-9 0 15,9 3 0-15,-3-5 0 16,15-3 0-16,-7-2 0 0,10-3 0 16,-6-6 0-1,3-2 0-15,-3 0 0 16,-1-8 0-16,-5 0-3 16,0-5 0-16,-3 0-25 15,-3-9-9-15,-3 1-71 16,0-16-33-16,0 5-89 0</inkml:trace>
  <inkml:trace contextRef="#ctx0" brushRef="#br0" timeOffset="30457.775">9009 5958 568 0,'-44'11'211'0,"44"-11"-164"0,-9 3-11 0,9-3-17 0,3-3-39 0,0 0-12 31,6-5-45-31,0 0-18 16,3-2-112-16,-4-1-46 15</inkml:trace>
  <inkml:trace contextRef="#ctx0" brushRef="#br0" timeOffset="30699.778">8468 6038 500 0,'0'-11'187'0,"0"11"-146"0,38-26-4 16,-32 23-14-16,33-2-21 0,-6 0 0 15,17 7-57-15,-11 1-23 16,29 10-124 0,-14-2-54-16</inkml:trace>
  <inkml:trace contextRef="#ctx0" brushRef="#br0" timeOffset="31801.912">9387 6374 420 0,'-6'-37'159'0,"6"37"-124"0,0-37 4 0,0 31-8 15,0-4-4-15,0-1 6 16,-2 1 2-16,2-1 3 0,-3 1-21 16,0 2 4-16,-3 0 2 0,-3 2-6 15,3 1 1-15,0 0-9 16,0 2-1-16,0 3-2 16,0 3-1-16,0-1-3 15,3 12 1-15,0-4 0 16,3 19 1-16,0-5 0 15,3 16 0-15,0-6 0 16,6 1 0-16,0-6 0 16,12-3 2-16,-1-2-3 15,16-5-2-15,-6-4 0 0,9-4 1 16,-7-3-3-16,-2-8 0 16,-3 0-1-16,-3-16-2 15,-6 3 0 1,0-16 0-16,-4 5 0 0,-5-10 3 15,0 4-2-15,-6 1 1 0,0 3 2 16,-3 5 0-16,0 2 0 16,-6 6 0-1,3 2 2-15,-6 6 1 16,0 0-1-16,-2 13 1 16,2-3 0-16,3 21 1 15,3-4 0-15,6 15 0 16,0-8-2-16,9 0-2 15,-4-5 1-15,7-3-1 0,-3-3 0 16,3-7 2-16,-3 0-1 16,3-14-1-16,0 0-2 15,3-21 1-15,-3 6 1 16,5-16 0-16,-2 4-3 16,6-1 0-16,-6 2 4 15,3 2 1-15,-3 6-3 16,-4 2-1-16,1 4 1 15,-3 1 2-15,-3 4 0 16,0-1-1-16,-3 3 1 16,0 3-1-16,0 0-3 15,3 2 2-15,-3 0 1 16,3 3 0-16,0 0 0 16,3 3 2-16,0 0-3 15,2 5-2-15,-2-1-1 0,0 9 3 16,-3-2 2-16,0 7 2 15,0-3-1-15,-3 9 1 16,0-6-4-16,-3 5 0 16,0-4 1-16,-3-1 2 15,0-3 1-15,-9 1 3 16,3-3-1-16,-9-3 2 16,3-3 0-16,-9 1 1 15,4-3-7-15,-4-5-2 0,3-1 0 16,-3-2 0-16,3 0 1 15,0-2 2 1,3-1-3-16,1-2 0 16,2-1 1-16,0-2 2 15,3 0-1-15,0-2-1 0,3 2-10 16,0-3-4-16,3 1-17 16,0-3-8-16,0 2-56 15,3 0-26-15,0 3-107 16</inkml:trace>
  <inkml:trace contextRef="#ctx0" brushRef="#br0" timeOffset="32289.825">10269 6522 496 0,'-18'16'184'0,"18"-16"-143"0,-3 5 19 16,3-5-2-16,0 0-49 0,0 0-17 15,0 0-49-15,0 0-21 16,3 0-136-16,0 0-61 15</inkml:trace>
  <inkml:trace contextRef="#ctx0" brushRef="#br0" timeOffset="39729.911">13748 855 428 0,'-18'-27'159'0,"15"14"-124"0,6-8 9 16,0 8-7-16,3-17-5 15,3-4 4-15,3-6-7 16,0 3-3-16,-3 11-14 15,3 10-1-15,0 29 0 0,0 27 0 16,-3 26 3-16,-3 58 6 0,-3 32 2 16,-3 32-7-16,0-10-4 15,0-46-6-15,6 32-2 16,0-37 1-16,2 16 2 16,1-32-3-16,0-16 0 15,0-21-1-15,0-10 1 16,-3-14-18-16,0-16-4 15,-3-4-29-15,0-30-11 0,-3-6-55 16,3-33-25 0,0-46-58-1</inkml:trace>
  <inkml:trace contextRef="#ctx0" brushRef="#br0" timeOffset="39840.505">13799 659 404 0,'-18'-32'151'0,"15"29"-118"0,0-2 16 16,3 5-3-16</inkml:trace>
  <inkml:trace contextRef="#ctx0" brushRef="#br0" timeOffset="40517.929">13787 624 716 0,'18'8'25'0,"6"-2"-15"0,11 2-4 0,28-3-2 16,17-5 0-16,4 0 2 15,17-5-3-15,21 5-2 16,-3 0 2-16,21 0 0 16,15 5 1-16,-1 3 0 15,31-3 2-15,-6 0 1 16,32-5-1-16,0-5 1 0,21-8-4 16,13-6 0-1,-1-2-3-15,27-5-1 16,-24 2 3-16,24-3 1 15,-4 1 1-15,-5 5 0 16,15 2-2-16,-27 1 1 16,15-1-2-16,-30 6 2 0,15 5-4 15,-35 0 0 1,-4 3 1-16,-12 5 0 16,-35 5 0-16,-15-5 0 0,-9 3 0 0,-15 7 0 15,-24-2 0 1,-15 0 2-16,-20 3 5 15,-12 2 4-15,-13 0-4 16,-8-5 1-16,-6 3-3 0,-6-3 2 16,-7-3-2-16,1 3 0 15,-3-3-1 1,-3 3 2-16,-3-8-1 16,-3 6 0-16,0 1-1 15,0-1 2-15,-3 2-5 16,3 5-3-16,-3 0 1 0,3 11 2 15,0 2 0 1,3 14 2-16,0 0 2 16,0 5 2-16,0 55-1 0,0 17 1 15,3 18-2-15,6 23 0 16,5-20-3-16,10-8 1 16,3 13 0-16,3-19 1 0,-1-26 2 15,-8-27 1 1,-6-13-1-16,-6-13-1 15,-6-5-1-15,-6-11 0 16,0-5-2-16,-3-5 1 16,-3-4-13-16,0-1-3 15,-9-4-47-15,-9-7-20 16,0 7-175 0</inkml:trace>
  <inkml:trace contextRef="#ctx0" brushRef="#br0" timeOffset="51225.128">1782 7469 444 0,'-21'-8'165'0,"21"8"-129"0,-15-10 30 0,15 10 6 15,0-3-20-15,-6 0-3 16,3-2-17-1,3 0-5-15,-6 0-16 16,3 2-4-16,3 3-1 0,0 0 1 0,3 10 3 16,-3-2-1-16,6 16 0 15,-6-3-3-15,9 43 1 16,-9-14-4-16,6 8 0 16,0-10-1-16,3 0-2 15,-6-11 1-15,3-3-1 16,0-5-5-16,0-5-1 15,-6-6-13-15,0-4-5 16,0-4-49-16,0-10-22 0,-6 0-97 16,6-24-41-1,-3-15 67 1</inkml:trace>
  <inkml:trace contextRef="#ctx0" brushRef="#br0" timeOffset="51830.191">1624 7451 488 0,'-15'-16'181'0,"15"16"-141"0,-3-16 22 16,3 16 2-16,0-11-30 16,3 3-7-16,3-7-16 15,0 1-7-15,18 1-3 16,-9 2-1-16,27 9 0 0,-7 2 0 16,10 8 0-16,-6-3 0 15,-1 8 0-15,-5-2 0 16,-6 2 0-16,-3-2 0 0,-6 2 2 15,-4-2-1-15,-5 2-1 16,-3-3 1 0,-12 4-1-16,3-1-5 0,-17 3-1 15,2-3 5-15,-15 3 2 16,0-3 1-16,-3 3-2 16,7-3 7-16,5 0 5 15,3-2-6-15,3-3-1 16,6-3-3-16,6-5-2 15,3 0 1-15,21-5-1 16,-3 0-3-16,18 5 2 16,-6 0 1-16,11 10 2 15,-8-2-3-15,3 16-2 16,-3-6 2-16,8 12 2 0,-8-7 0 0,-3 9-1 16,-3-8 1-1,-3 2 1-15,-10-4 5 16,-8 1 4-16,-3-4-2 15,-6 2 2-15,0-5-4 16,-8 2 1-16,5-2-5 16,-18-2-2-16,6-4 0 15,-12-5-1-15,4 1 0 16,-7-4 0-16,9 1-3 16,3-6 2-16,9 1-19 15,6-4-7-15,3 1-32 16,21-3-13-16,-6 0-74 15,18-2-32-15,-3 2-3 16</inkml:trace>
  <inkml:trace contextRef="#ctx0" brushRef="#br0" timeOffset="53100.449">2416 7951 460 0,'3'2'170'0,"-3"-2"-132"0,3-2 16 15,-3 2-1-15,3-3-22 16,0 0-5-16,3-2-13 16,-3 0-4-16,0-8-5 15,3 2 2-15,-6-10 0 16,3 2 2-16,-3-10 2 16,0 5-1-16,-3-5 0 15,3 6-1-15,-12-4 0 0,3 3-7 16,-6 3 0-16,3 5 3 15,-9 3 2-15,3 2-2 16,-5 6-1-16,2 0 3 16,0 18 1-16,-6-2-3 15,6 18-1-15,6-3 1 16,6 6 0-16,-5-6 0 16,11 1 2-16,0-6-3 15,15 0-2-15,-4-2 0 16,13-6-1-16,-6 0 0 15,9-8 2-15,-3 1-1 0,0-6-1 16,0 0 1-16,-7-13-1 16,1 2 2-1,-3-16 1-15,-3 6-4 16,0-10 1-16,-3 4 0 0,0 3 2 16,-3 3-1-16,0 0 2 15,0 8-4-15,-3 10 0 16,0 0 1-16,3 19 0 15,-3 0 2-15,3 11 1 16,0-6-1-16,9 3 1 16,-9-6-4-16,6 1 0 15,0-3 1-15,2-6 0 16,-2 1 0-16,6-9 2 16,0 1-1-16,0-8 2 0,0-1-4 15,6-17 0 1,-9 4 1-16,6-18 2 0,-4 8-1 15,-2-3-1-15,-3 3-2 0,0 3 1 16,-3 4 1 0,-3 1 2-16,0 3-1 15,0 5-1-15,0-1 1 16,0 4 1-16,-3-1-3 16,0 3 0-16,0 3 1 15,6 2 2-15,-6 1-3 16,6 10 0-16,0-3 1 15,12 21 2-15,-9-5-3 16,12 22 0-16,-7-9 1 16,7 3 0-16,-3-2 0 0,-3-6 0 15,-3-5 2 1,0-3 1-16,-6-3-1 0,-3-2-2 16,0-3 1-16,-6-5 1 15,0 0-1-15,-3-2-1 16,-6-4-2-16,-3-2 1 15,3 0 1-15,0-2 0 16,0 2 0-16,3 0 0 16,3 0-3-16,6 0 2 15,0 0 1-15,12 2 0 16,3 1 0-16,3-1 0 16,0 1-3-16,3-3 2 15,-3 0 1-15,8-3 2 16,-11 1-1-16,9-9-1 15,-6 3 1-15,3-16 1 0,-3 3-1 16,-3-16-1-16,-4 8 1 16,-2-8 1-16,0 5-3 15,-6 3-2-15,0 5 2 16,-6 3 2-16,3 3-2 16,-6 5 0-16,3-1-1 15,-3 6 0-15,0 3 4 16,-2 5 1-16,2 0-1 15,0 13 1-15,-3-2-2 16,0 18-1-16,3-5 1 0,3 13-1 16,0-8 0-1,6 8 0-15,0-8 0 0,9-2 0 16,0-4 0 0,14-1 0-16,-2-4 0 0,9-5 0 15,0-2 0-15,2-8 0 16,-5-1-27-16,3-10-9 15,-6 0-114-15,0-18-51 16,-4 5-21 0</inkml:trace>
  <inkml:trace contextRef="#ctx0" brushRef="#br0" timeOffset="53830.48">3794 7601 312 0,'-6'-2'118'0,"6"2"-92"0,0-3 35 0,0 3 8 0,0 0-25 16,0 0-10-16,3-5-12 16,0 0-4-16,0-3-10 15,-3 0 10-15,0-3 5 0,0 1 6 16,-3-1 2-16,0 3-5 16,-6 0-4-16,0 3-4 15,-9 2-1-15,4 1-3 16,-10 4-1-16,3-2-5 15,-9 11 0-15,6-3-1 16,-2 26 3-16,5-5-1 0,6 21 2 16,3-7-4-16,18 4-2 15,0-10-2 1,24 1-3-16,-4-7-4 0,13-4 0 16,-9-6-16-1,9-8-6-15,-7-2-45 16,16-6-16-16,-6-2-116 15,5-9-84-15,4-10 115 16</inkml:trace>
  <inkml:trace contextRef="#ctx0" brushRef="#br0" timeOffset="55065.765">4131 7874 496 0,'-15'8'184'0,"15"-8"-143"0,0 3 4 0,0-3-10 15,3 0-21-15,0 0-3 0,3-11-7 16,0 3-1-16,2-13-1 16,-2 2-2-16,-3-12 3 0,0 4 4 15,-6-2 4-15,0 3 0 16,-8-1 3-16,2 6-1 16,-12 2 0-16,6 4-7 0,-9 1-2 15,6 4 2 1,-3 4 1-16,3 4-3 15,-2 15-1-15,2-2 1 16,0 26 0-16,3-8 2 16,6 10 1-16,0-7-3 15,9 0-1-15,0-6-1 0,12-2-2 16,-3-5 1 0,15-6-1-16,-3-2 0 15,5-6 2-15,-2 0-1 0,0-10 2 0,-3 0-2 16,-3-14 2-1,-3 3-2-15,-3-16-1 16,-1 6 1-16,-5-8 1 16,0 7-1-16,-3-2-1 15,0 8 3-15,-3 2 0 0,0 6 1 16,0 10 0 0,0 1-2-16,3 28-2 0,0-5 3 15,6 16 2 1,0-10-4-16,6-1-1 15,-3-4 0-15,6-4 0 0,-3-2 0 16,3-8 0 0,-4 0 0-16,4-13 2 0,-3-1-1 15,3-23-1 1,-3 5 1-16,3-13-1 0,-3 8 0 16,-3-8 2-16,-3 11-1 15,-7-1-1-15,1 3 1 16,-3 3-1-16,0 3 0 15,0 2 0-15,0 3 0 16,0 5 2-16,0 0-1 0,0 8-1 16,0 0-2-16,9 10 1 15,-3 1 1 1,9 34 2-16,-3-8-1 16,9 13 2-16,-6-7-2 15,3-6-1-15,-3-6 1 16,-1-4-1-16,-2-6 0 15,-6-3 0-15,0-2 0 0,-9-5 0 16,0-3 0-16,-9-5 0 16,4-1 0-16,-7-10 0 15,0 3 0-15,-3-14 0 0,3 4 0 16,3-4 0 0,0 6-3-16,6 0 2 15,0 2 1-15,6 8 0 16,0 1-3-16,15 7 2 15,0 0 1-15,18 3 2 0,-6-2-1 16,8-4 2-16,-5 1-4 16,3-8 0-1,-6-1 1-15,5-10 2 16,-8 3-3-16,0-13 0 0,-3 4 1 16,0-9 2-16,-3 7-3 15,-1-5-2-15,-2 5 2 16,-6-2 2-16,0 4-2 15,-6 1 0-15,0 3 1 16,-6-1 2-16,0 3-1 16,-3 6-1-16,-3-4 1 15,3 9-1-15,0 3 0 0,-3 2 2 16,3 0-1 0,-2 5-1-16,2 0 1 15,-3 3-1-15,3 0 0 0,0 5 0 16,0 0 0-1,3 17 0-15,0-7 0 0,6 17 0 16,3 13 0-16,3-19 0 16,-3-2 0-16,11-3 0 15,-2-5 0-15,21-3 0 0,-6-5 0 16,12-5 0-16,-7-3-5 0,4-6 1 31,-6 1-58-31,-4-11-25 16,-5 3-174-1</inkml:trace>
  <inkml:trace contextRef="#ctx0" brushRef="#br0" timeOffset="56682.202">1838 8192 296 0,'-26'2'112'0,"26"-2"-87"0,-24 3 42 16,18-3 11-16,-3 0-18 0,3 0-5 15,-3 0-15 1,-3 0-5-16,3 0-19 16,3 0 3-16,0 0 2 0,0 0-3 15,3 0 0-15,3 0-2 16,0 0 0-16,0 0-2 0,3 0-1 0,0 0-3 15,12 0 1 1,-6 0-2-16,12-3 0 16,0 1-3-16,9-1-1 15,-7 3-3-15,10 0 1 0,-6 0 0 16,3 0 1-16,0 0-2 0,2 0 1 16,-2 0-2-1,18 3 2 1,-13-1 0-16,16 1 1 15,-9-3-2-15,2 0 1 16,-5 0 0-16,3 0 1 16,-10 0-2-16,7-3-2 15,-12 3 1-15,18-2 1 0,-16 2-3 16,22 0 0 0,-15 0 3-16,11 0 1 15,-8 0-1-15,3 0-2 0,-10 0 1 16,4-3 1-16,-6 0-1 15,3 1-1-15,-4-1 1 16,4-5-1-16,-6 5 0 16,15 1 0-16,-7-1 0 15,13 0 0-15,-6 1 0 0,2-1 0 16,-8 0 0 0,0 1 0-16,-7 2 0 15,1 0 0-15,-3 0 0 16,0 0 0-16,-3 0 0 15,5 0 0-15,-5 0 0 16,9 0 0-16,-6 0 0 0,11 0 0 16,-8 0 0-16,9-3 0 15,-6 3 0-15,2-2 0 16,-8 2 0-16,3-3 0 16,-6 0 0-16,3 1 0 15,-7-1 0-15,4 0 0 0,-3 1 0 16,6-4 0-1,-3 4 0-15,5-1 0 16,-5 0 0-16,12 3 0 0,-6 0 0 16,5 3 0-16,-5-3 0 15,3 5 0 1,-6-2 0-16,3 2 0 16,-7-2 0-16,4 0 0 0,-6-1 0 15,3-2 0-15,-6 0 0 16,2 0 0-16,-2 0 0 15,3 0 0-15,-3 0 0 16,9 0 0-16,-6 0 0 16,8 0 0-16,-2 0 0 15,9 0 0-15,-9 0 0 16,5-2 0-16,-5-1 0 16,3 0 0-16,12-2 0 15,-4 0 0-15,-8-3 0 16,-15 2 0-16,0 4 0 0,3-3 0 15,-3-1 0-15,6 1 0 16,-4 0 0 0,4-1 0-16,-3 1 0 0,6 2 0 15,-6 1 0-15,6-3 0 16,-4 2 0-16,7 0 0 16,-6 1 0-16,3-1 0 15,-3 0 0-15,0 1 0 16,-4-1 0-16,-2 0 0 15,6-2 0-15,-9 2 0 0,-3 1 0 0,-3 2 0 32,0 0 0-32,0 0 0 15,0 0 0-15,-3 0 0 0,0 0 0 16,0-3 0 0,-3 3 0-16,-3-3 0 15,0 1-66-15,-15 4-28 0,-27 9-169 16</inkml:trace>
  <inkml:trace contextRef="#ctx0" brushRef="#br0" timeOffset="58217.696">5452 7967 608 0,'-12'0'225'0,"12"0"-175"0,0 0-14 0,0 0-17 0,0 0-20 16,0 0-2-16,6 0-38 16,0 0-17-16,0-3-187 15,0 0-83-15</inkml:trace>
  <inkml:trace contextRef="#ctx0" brushRef="#br0" timeOffset="59816.331">6250 7776 428 0,'-36'3'159'0,"36"-3"-124"0,-15 8 37 15,15-6 7-15,-3 1-26 0,0 0-7 16,0-1-23 0,3 1-9-16,3-3-9 15,0 0 5-15,9-8 5 0,0 3-1 16,6-9 2-16,-3 4-9 15,9-11-2-15,-6 2-3 16,5-7-2-16,-5 5 1 0,0-3-1 0,-3 3 0 16,-3-1 0-1,-3 4 0 1,-6-1 2-16,0 4 1 16,-9-1 1-16,0 2-5 15,-12 1 1-15,3 3 0 16,-6 2 0-16,3 0 0 0,-2 2 0 15,2 4 0-15,0 2 2 16,3 0-1-16,0 5 2 16,0 0-2-16,0 6 2 15,3-3-2-15,-2 13 2 0,2-5 0 16,0 21 3 0,3-5-3-16,3 10 0 15,0-5-1-15,6 3-2 0,0-8 1 16,9-1-1-16,0-4 0 15,15-3 0-15,-4-6 0 16,28-2 0-16,-9-3 0 16,5-5 0-16,-5-3 0 15,0-2 0-15,-9 0 0 16,-4-3 0-16,-2 0 0 16,-3-3 0-16,-6 0 0 15,-3 1 0-15,0-1 0 16,-6-2 0-16,0 0-49 15,-3-11-19-15,0 2-199 16</inkml:trace>
  <inkml:trace contextRef="#ctx0" brushRef="#br0" timeOffset="60414.311">6851 7496 420 0,'-32'0'156'0,"32"0"-121"0,-30 5 32 16,27-2 5-16,-6-3-15 16,3 0-3-16,-3 0-18 0,3 0-5 15,0 0-18 1,3 0-3-16,6 0-3 0,0 0 1 0,15-3 2 16,-3 0-3-1,15 1 1-15,-4 2-1 0,7 0 1 16,-6 0-4-16,0 0-3 15,-4 0 0-15,-2 0 1 16,-3 0 1-16,0 0 1 16,-3 0-2-16,-3 0-2 15,-3 0 1-15,-3 0-1 16,0 0-9-16,-3 0-2 16,0 0-45-16,-3-3-18 15,0 0-90-15,0 3-37 16,0 0 8-1</inkml:trace>
  <inkml:trace contextRef="#ctx0" brushRef="#br0" timeOffset="60711.168">6792 7620 556 0,'-30'3'206'0,"30"-3"-160"0,-9-3 9 15,9 3-8-15,0 0-25 16,0 0-2-16,12-3-3 16,0 1 1-16,18-4-10 15,-7 4 0-15,13-1 2 0,-9 3-6 16,6-3 0-16,-7 3-2 16,4-2-2-16,-3-1 1 15,-3 1-1-15,-6-1 0 16,-3 0 0-16,-1 1 0 0,-5-1 0 15,0 0-11-15,-6-2-5 16,0 2-69-16,-6-2-31 16,0 0-135-1</inkml:trace>
  <inkml:trace contextRef="#ctx0" brushRef="#br0" timeOffset="61797.839">7557 7509 372 0,'-12'-8'140'0,"12"8"-109"0,-6-8 33 0,6 8 7 0,0-3-5 0,0 1 0 16,0-4-19-16,0 1-6 16,0 0-24-1,0 0-1-15,6 2 0 0,-3 0-2 16,9 3 0-16,-3 0-6 15,12 6-3-15,-4-4-2 16,10 6 0-16,-6 0-2 16,3 5 2-16,-3 1 0 15,-1 20 1-15,-2-5 0 0,0 19 0 16,-3-11-2 0,6 2-2-16,-6-4-2 15,6-6 1-15,-6-5 1 0,5-8 2 16,-2-3-1-16,0-16 2 15,-3 1-2-15,6-25 2 16,-6 3-2-16,3-13-1 16,-4 5 1-16,-5-2-1 15,0 5-3-15,-6-3 2 16,0 6 1-16,-6-6 0 0,0 6 0 16,-6-1 0-16,3 3 0 15,-6 6 0 1,4 2 0-16,-7 5 0 15,3 3 0-15,0 6 2 16,0-1-3-16,3 3 0 16,0 0 1-16,6 3 2 15,0-1-1-15,9 1-1 0,-3 0 1 16,9-1-1 0,0 1 0-16,15 2 0 0,-6-2 0 15,20 0 0-15,-8-1 0 16,6 1 0-16,-7-1 0 15,-2 1 0-15,-6 0 0 16,-3-1 0-16,-3-2 0 16,-3 0 0-16,-4 0 0 15,-8 0 0-15,0 0-16 0,-6-2-6 16,0-1-126 0,-3-2-56-16,1 0-26 15</inkml:trace>
  <inkml:trace contextRef="#ctx0" brushRef="#br0" timeOffset="62300.452">8375 7607 356 0,'-15'-6'132'0,"15"6"-103"0,-8-2 29 16,8 2 9-16,-3-3-4 0,0 1 5 16,0-1-12-1,0 0-2-15,0 1-30 16,0-1 1-16,0 3 0 0,0 0-7 16,6 0-3-16,0 0-4 15,9-3-2-15,2 1-3 16,1-1-1-16,-3 0-3 0,6 1-2 15,-3 2 1-15,3 0-1 0,-3 0 0 16,0 0 0 0,-3 0 0-1,-4 0 0-15,1 0 0 0,-6-3 0 16,0 3 0-16,-3 0 0 16,0 0-18-16,0-3-8 15,0 1-99-15,12-1-44 16,-3 1-66-1</inkml:trace>
  <inkml:trace contextRef="#ctx0" brushRef="#br0" timeOffset="63080.757">8864 7501 548 0,'-6'3'206'0,"6"-3"-160"0,0 0 0 16,0 0-12-16,3 0-13 15,0 0-1-15,0-3-2 0,-1 0-1 16,4-2-9-16,-3 0-1 16,3-6 3-16,-3 3-4 15,3-8-1-15,0 3-2 16,0-8-3-16,-3 2 3 15,0-2 0-15,0 3 1 16,0-1 0-16,0 3 0 0,0 3 2 16,-3 3-3-16,0-1-2 15,0 3 0-15,0 3-1 16,0-1 0-16,0 6 0 16,0 0 0-16,0 14 0 15,0-1 0-15,0 11 0 16,0-3 0-16,3 8 0 15,0-5 0-15,0 13 0 16,0-5 0-16,3 23 0 16,0-10 0-16,3 5 0 0,-3-7 0 15,3-6 0 1,-3-3 0-16,0-7 0 0,0-6 0 16,-3-3 0-1,0-2 0-15,-3-3 0 16,0-2 0-16,-6-3 0 0,3-3 0 15,-6 0 0-15,0 1 0 16,-3-4 0-16,0 1 0 16,-3-3 0-16,3 0 0 15,-3 0 0-15,3 0 0 16,0 0 0-16,1 0 0 16,-1 0 0-16,3 0 0 15,0 3 0-15,3-3 0 16,3 0 0-16,0 0 0 15,9-3 0-15,0 3 0 0,12-3 0 16,-4 1 0-16,22-1 0 16,-6 0 0-1,12 1 0-15,-7 2 0 16,1 0 0-16,-6 0 0 0,-6 0 0 16,-3 0 0-16,-7 0 0 15,1 0 0-15,-9 0 0 16,0 0-31-16,-18 2-14 15,3 1-228 1</inkml:trace>
  <inkml:trace contextRef="#ctx0" brushRef="#br0" timeOffset="75559.205">10236 7316 320 0,'-18'-6'121'0,"18"6"-95"0,-18-7 36 15,15 7 9-15,-3 0-13 16,0 0-4-16,0 0-19 16,0 0-10-16,6-3-14 15,0 0-5-15,12-2 0 0,0 0-3 16,21-1 0-16,-6 4-1 16,26-1 1-16,-8 0-31 15,5 1-13-15,-8-1-39 0,-3 0-17 16,-6 1-83-16</inkml:trace>
  <inkml:trace contextRef="#ctx0" brushRef="#br0" timeOffset="75790.687">10411 7347 436 0,'-29'3'165'0,"29"-3"-129"0,-15 8 15 0,15-5-2 0,-3 7-15 15,3-2-2 1,3 8-7-16,0-3-4 16,6 11-11-16,-3-3 0 0,3 24 1 15,-1-8-9-15,1 19-2 16,0-11-8-16,0 3-2 0,0-9-20 16,0-4-7-1,0-6-32-15,3-5-11 16,-3-6-22-16,6-10-9 0,-3-3-36 15</inkml:trace>
  <inkml:trace contextRef="#ctx0" brushRef="#br0" timeOffset="76527.386">10638 7064 436 0,'-12'-13'162'0,"12"13"-126"0,-6-5 10 0,6 5-4 0,0 0-26 31,0 0-8-31,0 3-6 0,0-3-2 16,3 10 0-16,0-2 4 0,3 26 2 15,-3-4 6-15,0 30 5 16,0-12-3-16,0 21 0 16,0-16-4-16,0 23-1 15,0-15-3-15,0 3-1 16,-1-14 1-16,1-5 1 15,0-8-1-15,0-5-1 16,0-8 3-16,0-16 3 16,0-3-6-16,0-21-3 15,0 3-1-15,0-19-1 16,0 8-3-16,0-5 0 16,0 5 4-16,0 3 1 15,0 3 0-15,0 2 1 0,0 3 2 16,0 5 4-1,-3 2 0-15,3 9 0 0,0 0-1 16,0 23 0-16,0-5-4 16,6 24-1-16,0-8-1 15,12 6 1-15,-3-12-2 16,17-2-1-16,-8-5 1 0,9-8-1 16,-6-3 2-1,5-10 1-15,-8 0-1 16,0-19-2-16,-6 3 1 15,0-19-1-15,-4 5-3 16,-2-10 2-16,-3 8-1 16,-3-3 0-16,-3 9 0 15,-3-1-2-15,0 3 5 16,-3 5 1-16,0 3 0 16,-6 5 1-16,0 0-2 15,-6 8 2-15,3 0-2 0,-3 16 2 16,3-1-4-16,9 22 0 15,0-7 1-15,12 7 2 16,-3-8-3-16,9 2-2 0,-6-7-7 16,12-5-2-1,-6-3-22-15,14-14-8 16,-5 1-71-16,12-19-31 16,-6 3-62-1</inkml:trace>
  <inkml:trace contextRef="#ctx0" brushRef="#br0" timeOffset="77376.015">11739 7694 364 0,'-12'19'134'0,"12"-19"-104"0,-3 13 18 0,3-13 3 0,3 2-11 0,-3-2 1 16,6-2-1-1,0-1 2-15,9-13-23 16,-3 6-2-16,9-11-2 0,-6 2-8 16,5-5-2-16,-2 6-3 15,3-3-2-15,-6 2 1 0,0 1 1 16,-3 2-3-1,-3-3 0-15,0 3-1 16,-6 0 0-16,0 3 4 16,-6 0 1-16,0 2 1 15,-6 3 2-15,3 3-3 16,-6 5 0-16,3 0-1 16,0 3-2-16,0-1 1 15,9 6-1-15,0-2 0 0,12 7 2 16,-3-3-1-16,12 12-1 15,-3-4 3-15,2 17 2 16,-2-9 0-16,0 8 0 16,-3-7 3-16,-3 2 5 15,-3-5 6-15,-3 2 3 0,-3-7-9 16,-6-1-5-16,0-2-5 16,-12-5 0-16,3-1-2 15,-15-7 2 1,6 0-9-16,-8-14-3 15,5 3-24-15,6-16-9 16,3 6-38-16,18-14-14 0,0 8-40 16,15-2-16-16,-3 5-10 15</inkml:trace>
  <inkml:trace contextRef="#ctx0" brushRef="#br0" timeOffset="77913.371">12069 7443 384 0,'6'-8'145'0,"-6"8"-112"0,3 0 19 16,-3 0 2-16,3 5-12 15,0 0-3-15,0 6-6 16,0-3-3-16,3 10-17 16,-3-4-1-16,3 17 1 0,-3-4-1 15,0 13 1-15,0-9-5 0,0 4-3 16,0-6 0-16,-3-5 1 16,0-1 1-16,0-9 1 15,0-4-7-15,3-18 0 16,0 0 1-16,3-23 1 15,-3 7-8-15,6-8-2 16,-3 6-1-16,6-1 0 16,-3 6 2-16,3 5 2 15,-3 3 2-15,5 8 3 16,-2-1 4-16,3 12 4 16,-3-1 5-16,0 21 3 15,-3-5 0-15,0 17-1 16,-3-7-6-16,0 1-4 15,0-3-3-15,0-8 0 16,-3-2-2-16,3-11-1 0,0-3 3 16,5-26 0-1,-2 5-4-15,6-21 1 0,-3 11-5 16,3-4 1-16,0 7 0 16,0 1 2-16,-3 4 1 15,3 5 1-15,-3 2 2 0,-1 8 3 16,-2 3 0-16,0 14 0 15,0-1-1 1,-3 21 2-16,0-5-5 16,0 8-3-16,-3-5-10 15,6-3-5-15,-6-5-38 0,3-3-16 16,0-2-56 0,6-9-22-16,-3 1-47 15</inkml:trace>
  <inkml:trace contextRef="#ctx0" brushRef="#br0" timeOffset="79675.5">12733 7477 460 0,'-21'0'173'0,"21"0"-135"0,-11 0 32 0,11 0 3 16,0 0-42-16,0 0-16 15,5 5-11-15,-2 1-4 16,9 4 0-16,-3-2 0 0,6 8 2 15,-3-3 3-15,0 14 2 16,0-6-1-16,-3 3-1 16,-3-3-1-16,0-3 0 0,-3-4-5 15,-6-9 1-15,3 0-9 16,-12-13-4-16,3 0 2 16,-12-5 2-16,3 3 5 15,-6-4 2-15,4 1 2 16,-1 3 0-16,3 2 4 15,3 2 5-15,0 1-1 16,6 8 3-16,0-1 0 16,6 22 3-16,0-3 2 15,15 14-1-15,-3-6-5 0,18 3-2 16,-3-9-4-16,11-12-3 16,-5 0-5-1,3-27-2-15,-3 2-4 16,-1-20-1-16,-5 8-1 0,0-9 0 15,-3 6 4-15,-3-19 3 16,-3 11-2-16,-3-26 2 16,-3 13-2-16,-4-1 2 15,1 9 12-15,-3 5 4 16,0 5 4-16,-3 8 1 16,0 3-6-16,0 11-4 15,0-1 1-15,-3 19 2 16,0 0-2-16,0 26 1 0,3-2-3 15,0 8 0 1,0-6-3-16,0 16 1 16,0-7-2-16,6 20 2 0,0-10-4 15,6 3 0-15,-3-11-4 16,6-6 1 0,0-4 0-16,6-14 2 0,-3-2-1 15,5-25-1-15,-2 1-6 16,6-27-4-16,-6 3 1 15,3-11 2-15,-3 9-13 16,-4-38-4-16,-2 16 9 16,-3-13 6-16,0 13 17 15,-3 5 8-15,-3 9 7 16,-3 4 3-16,0 3-3 0,-3 9-1 16,0 4-6-1,-3 3 0-15,0 3-7 16,-3 10-1-16,3 1-2 15,-3 18 1-15,0-3 0 16,3 24 3-16,0-5-1 0,3 10 2 16,0-10-4-16,3 7-2 15,0-4 2-15,6 20 0 16,-3-10-1-16,6 16-2 16,-3-13 1-16,9-3-1 0,-6-8 0 15,3-3 0 1,-4-7 0-16,4-9 0 15,-3-2 0-15,3-16 0 16,-3 0-3-16,3-21 0 16,-3 5-3-16,0-18-1 15,0 7-3-15,-3-5 1 16,0 6 3-16,-4-1 1 0,-2 6 5 16,-3 0 2-16,0 3 4 15,-3 2 1-15,0 3-3 16,1 5-1-16,-1 0-3 0,-3 8-1 15,3 0 3 1,0 8 3-16,0-3 2 16,0 19 1-16,0-6-4 15,3 19-1-15,0-5-1 16,3 5 1-16,0-8-2 16,6-5 2-16,0 0-2 0,8-16 2 15,-2-3-2-15,9-21-1 16,-3 0-2-1,6-10 1-15,-6 5-1 16,5-6-2-16,-5 6 3 0,0-3 0 16,-3 3-4-16,0 3 1 15,-3 2-3-15,2 8 2 16,-2 0 3-16,0 8 1 16,-3 0 1-16,0 16 2 15,-3-3 1-15,3 21 3 16,-3-5-3-16,0 6 0 0,-3-6-1 15,-3 0 1 1,0-3-2-16,-3-7-1 16,0-3 3-16,-3-6 0 15,0 1-4-15,-6-8 1 0,3-1-2 16,-9-12 0 0,3-1 2-16,0-10 2 15,0 5-3-15,6 0 0 0,0 0 1 16,6 8 0-16,0 3-3 15,9 8 2-15,0-1-1 0,6 1 0 16,-3 0 2 0,3-11 2-16,0 0-1 15,3-13-1-15,-4 5 1 16,7-8 1-16,-3 5-3 0,3-4-2 16,-3 1 2-1,3-12 2-15,-6 5-5 16,-4-21 1-16,1 7-1 0,-6-4-1 0,-3 7 6 31,-3 3 1-31,0 3 2 0,-6 7 2 16,3 3-5-16,-3 6-1 15,0 2 0-15,1 5 2 16,-1 1-1-16,3 7-1 16,0 0 1-16,0 17 1 15,3-4-3-15,0 33 0 16,0-9 1-16,6 16 2 15,0-10 1-15,5 18 3 16,-2-10-3-16,6 23-2 16,-3-13 0-16,3-2-1 15,0-11 0-15,-3-5 0 16,-3-6 0-16,3-7 0 0,-6-6-14 16,-6-8-3-16,0-2-37 15,-12-17-16-15,6 1-67 16,-6-24-29-16,3 5-30 15</inkml:trace>
  <inkml:trace contextRef="#ctx0" brushRef="#br0" timeOffset="79856.039">13543 7363 488 0,'-36'-21'181'0,"36"21"-141"0,9-32 14 16,-6 30-6-16,30-17-22 0,-6 3-4 0,26-2-16 15,-8 5-6 1,26 7 0-16,-11 1-19 0,20 18-4 16,-17-2-75-16,2 7-33 15,19-4-67 1</inkml:trace>
  <inkml:trace contextRef="#ctx0" brushRef="#br0" timeOffset="81129.979">14674 7464 332 0,'-15'-5'123'0,"15"5"-95"0,-12-8 22 0,12 8 4 0,-3-3-7 15,0 0 1-15,-3-2-9 16,0 2-1-16,0 1-22 15,1-1 2-15,-1 1 0 0,3-1-8 16,-3 8-1-16,3 0-3 16,-3 9 1-16,3-4 2 15,0 14 5-15,0-3 1 16,0 19 3-16,3-8-6 16,0 5-2-16,0-6-3 15,0-1-2-15,0-7-1 16,3-7 0-16,0 0 0 15,3-21 2-15,-3 0-5 16,6-22-1-16,-3 9 0 0,3-9 0 16,-1 3-5-1,1-2-1-15,-3 5 3 16,0 0 3-16,0 2-1 0,0 3 0 16,-3 3 3-16,0 2 1 15,0 1 3-15,0 4 1 16,0 1-3-16,-3 5-3 0,0 0 4 15,6 13 1 1,-3-2-2-16,6 15-3 16,-3-2 2-16,6 13 0 0,-3-8-1 15,6 3-2 1,-3-5 1-16,2-9 1 16,-2-2 1-16,9-19 1 15,-3 3-2-15,6-18-2 0,-3 2 3 16,2-8 0-1,-5 6-4-15,-3-4 1 0,-3 7 0 16,-3-4 0-16,-3 3 0 16,-6 3 0-16,0 2 0 15,-3 1 0-15,0 2 0 16,-3 0 2-16,3 3-1 16,-3 2 2-16,0 0-4 15,0 6 0-15,3 0 1 16,0 10 2-16,3-3-3 15,6 20 0-15,0-7 1 16,15 12 0-16,-3-9 2 16,15-5 1-16,-7-5-4 0,4-16 1 0,-3 0 0 15,0-13 2 1,-3 2-1-16,-7-7-1 16,-2 2 1-16,-3-3 1 15,0 4 1-15,-6-4 1 16,-3 6-5-16,-6-3 1 15,0 3 0-15,-9 0 2 16,3 2-1-16,-6 3-1 16,1 0-6-16,-1 3-4 15,3-1-32-15,6 9-15 16,0-3-91-16,9 11-42 16,0-1-18-1</inkml:trace>
  <inkml:trace contextRef="#ctx0" brushRef="#br0" timeOffset="81307.828">15344 7615 524 0,'0'8'198'0,"0"-8"-154"0,3 5 27 15,-3-5 3-15,3 3-38 16,-3-3-9-16,3 2-15 16,-3-2-6-16,0 0-3 15,0 0-7-15,0 0 0 0,0 0-40 0,0 0-18 16,0 0-147-1,0 0-63-15,0-8 89 16</inkml:trace>
  <inkml:trace contextRef="#ctx0" brushRef="#br0" timeOffset="82489.306">15746 7496 324 0,'-18'0'123'0,"18"0"-95"0,-6 0 29 0,6 0 9 16,0 0-29-16,0 0-10 15,0 2-11-15,0-2-3 16,3 11-7-16,0-3-2 0,9 5 2 16,-3 0-3-16,12 1 0 15,-4-4 1-15,7-5 0 16,-6 1 4-16,3-9 3 0,-3 0-2 15,-3-5 0 1,-3 1-3-16,-9-4-1 16,-1 0-3-16,-7-5 1 15,-1 3-2-15,-9-3-1 16,3 3 3-16,-6-3 0 16,3 3 10-16,-3 2 3 15,3 4 4-15,3 1 0 16,0 1-7-16,7 2-3 15,-1 1-8-15,12 2-3 16,-1 0 2-16,28 0 1 0,-6 0 0 16,21-6-2-16,-10 1 1 15,7-8-1-15,-6 2 0 0,2-13 0 16,-5 6 2 0,3-11 1-16,-9 5-1 15,-4-8-2-15,-5 8 1 16,-6 3 1-16,-3 3 1 0,-6-1 1 15,-3 3 0 1,-6 3 0-16,0 0 0 16,-6 2 0-16,3 3 0 0,-6 3 2 15,0 2 1 1,-6 6 1-16,4 0 0 16,-7 10 2-16,3-2-3 0,-3 20 1 15,3-4-5 1,6 12 0-16,3-4-3 0,9-1-1 15,0-7 3-15,9 4 3 16,-3-4 2-16,6 10 1 16,0-8-4-16,3 27-3 15,-3-9 0-15,6 11-1 0,-3-10 0 16,5 0 2 0,-2-9-3-16,-3-2 0 0,-3-5 3 15,-9 3 3 1,0-6-2-16,-9 5-2 15,3-7 0-15,-6 4-1 16,0-7 0-16,-6-3 0 16,0-2 0-16,-17-9 2 0,5-2-1 15,-24-8 2-15,10 0-2 16,-7-5-1-16,9 2-2 16,1-5 1-16,5 3 1 15,3-5 0-15,6 2 0 16,3-6 2-16,4 4-3 15,2-6 0-15,3 3-6 0,6-6-3 16,0 3-23-16,6-8-9 16,0 3-49-1,6-8-21-15,0 5-117 16</inkml:trace>
  <inkml:trace contextRef="#ctx0" brushRef="#br0" timeOffset="82765.942">15936 7575 524 0,'-15'0'198'0,"15"0"-154"0,3 0 9 0,-3 0-6 15,12-3-14-15,-3 1 3 16,12-4-14-16,-3 4-5 16,9-3-10-16,-4 2-3 0,4 0 2 15,-3 1-3-15,6-1 0 16,-6 3-1-16,2 0 1 15,-2 0 0-15,-3 0 3 0,-3 0-3 16,-3 0-2-16,-3 0 0 16,-3 0 1-16,0 0-8 15,-3-3-1-15,-3 1-27 16,-3-1-10-16,0 0-99 16,0 1-42-16,0-1-30 15</inkml:trace>
  <inkml:trace contextRef="#ctx0" brushRef="#br0" timeOffset="85603.972">16972 7604 332 0,'-24'3'126'0,"24"-3"-98"0,-29 10 34 0,26-7 8 0,-6 2-15 0,3 1-5 15,3 4-22-15,0-2-7 16,12 3-13 0,-3-3-1-16,11-8 3 0,-2 0-6 15,3-11 0-15,-3 3-2 16,3-8 1-16,-3 3 0 15,-3-3 3-15,-3 3-1 16,-3-3 2-16,0 3-2 16,-3-3 2-16,-3 3-2 0,-3-1 0 15,0 4-3 1,-9 2 1-16,3 3 0 16,-9 5 1-16,3 0 4 15,-3 8 5-15,3 0-3 16,9 10 0-16,0-2-6 15,15 10-3-15,-3-2 0 16,12 0 1-16,-3-3-28 0,9-8-11 16,-6-2-53-16,20-11-22 15,-8 0-95 1</inkml:trace>
  <inkml:trace contextRef="#ctx0" brushRef="#br0" timeOffset="86177.901">17469 7551 360 0,'3'0'134'0,"-3"0"-104"0,6 3 34 0,-6-3 6 16,3 0-24-16,0 0-8 0,3-3-19 16,-3 3-5-1,3-5-8-15,-3 0 7 0,0-3 4 16,0 2-1-16,-3-2 1 0,0 3-5 16,-3-3-2-16,0 3-4 15,-6 0-1-15,3-1-3 16,-9 1 1-16,3 2 0 15,-12 3 3-15,7 0-3 16,-10 0 0-16,3 0 5 16,-3 6 3-16,3-1-6 15,4 8-1-15,2-2-4 16,12 13-1-16,0-6 3 16,18 11 3-16,-3-5-2 15,14-5-2-15,-5-4-7 16,6-15-1-16,-3 0-8 15,3-13-3-15,-3 3-8 16,-4-12-1-16,-2 7-10 16,0-12-4-16,-3 6 8 0,0-19 8 15,-3 6 14-15,-3-19 7 16,0 11 11-16,-3-3 8 16,0 8 15-16,-3 0 6 0,0 7-4 15,-3 7 1 1,0 4-8-16,0 6-3 15,0 2-4-15,0 17 1 16,0-1-1-16,3 35 0 0,0-9-9 16,0 17-3-1,0-11-4-15,6 13 1 16,-3-7-18-16,6 10-6 16,-3-11-30-16,6 3-12 15,-3-8-47-15,6-5-17 16,-4-9-70-16</inkml:trace>
  <inkml:trace contextRef="#ctx0" brushRef="#br0" timeOffset="87393.63">17856 7599 372 0,'6'0'140'0,"-6"0"-109"0,9-11 24 16,-6 11 4-16,3-8-24 15,0 3-7-15,0-6-9 0,-3 4-2 16,0-4-9-1,0 0 4-15,-3-2 3 0,0 3 4 16,-9-1 1-16,3 3-5 16,-12 0 1-16,3 3-7 0,-12 5-3 15,7 0-3-15,-7 5 0 16,3-2-4-16,3 7-2 16,3 1 4-16,9 7 1 15,3-2 2-15,15 8 0 16,-3-3-2-16,15-5 1 15,-3-3-2-15,6-10-1 16,-3-3 1-16,-1-8 1 16,-2 3 3-16,0-6 2 0,-3 3-1 15,-3-5 1 1,-3 2 0-16,0 1 1 0,-3-1-4 0,-3 3-3 16,0 0 2-1,-3 3 2 1,0 0-2-16,-3 5-2 15,0 0 0-15,0 5 1 0,0-2-3 16,3 10 0-16,0 0 1 0,6 24 0 16,-3-5-3-1,6 16 2-15,0-9 1 16,0 9 0-16,-1-11 0 16,1 8 0-16,-3-8 0 0,0 8 2 15,0-8-3 1,-3 3 0-16,0-6-4 15,-6-2 1-15,0-6-5 0,-6-7 1 16,3-3-3 0,-14-11 2-16,5 0 0 15,-27-15 1-15,9 2-2 0,-14-11 1 16,8 3 3-16,0-2 3 16,9 2 2-16,4-3 1 15,2 4 0-15,6-4 2 16,3 3-3-16,6-5 0 15,3 5 3-15,15-8 3 0,0 3 0 16,30-5 0 0,-6 5-6-16,14-9-1 15,-8 9 1-15,8-13 2 16,-8 7-2-16,15-10 0 16,-13 11 1-16,10-3 2 15,-6 5-3-15,-7-2 0 0,-5 4 1 16,-6 1 2-16,-6 3-1 15,-9-1-1-15,0 6 1 16,-12 2 1-16,0 1-1 16,-9 4 2-16,0 1-2 15,-6 8 2-15,3-1-4 16,0 12 0-16,3-4 3 16,6 11 1-16,0-2 1 15,12 7 0-15,0-4 2 16,15-7 1-16,-3-1-1 15,8-14-1-15,-5 0-1 16,6-11 0-16,-6 3-2 16,0-8-2-16,-4 3 1 0,1-3-1 15,-3 3-3 1,0-3 2-16,-3 3 1 16,0 2 2-16,-3 1-3 0,3 2-2 15,-4 2 2-15,4 4 0 16,-3 2 1-16,3 5 2 15,0-2 1-15,3 5 1 16,-3 0-5-16,0 5-1 16,-3-3 1-16,-1 6 2 15,-2-2 6-15,-6 1 6 16,0-1-1-16,-9-1 1 16,0-3-3-16,-5-2-1 0,2 0-3 15,-3-5 1 1,0 0-4-16,0-9 0 0,3 1-1 15,0-3 1 1,0 0-4-16,3 0-2 0,0 0-3 16,0 0 1-16,0 0-26 15,3 1-9-15,0-1-95 16,3-6-41-16,0 4-41 16</inkml:trace>
  <inkml:trace contextRef="#ctx0" brushRef="#br0" timeOffset="88908.267">19419 7377 320 0,'-21'0'121'0,"21"0"-95"0,-6-6 33 15,6 6 8-15,3-2-27 0,-3 2-10 16,9-8-14 0,-3 2-3-16,12-9-8 15,12-12 1-15,-1 1 4 0,-2-1-4 16,-3-2 2-16,-3 3-5 15,-9 7 0-15,0 3 3 16,0-2 3-16,-6 4-4 16,-6-4-3-16,-9-6 3 15,-9 3 1-15,-3 2 0 16,-6 4 1-16,-3 1-4 16,4 4 0-16,-1 4 3 15,3 4 3-15,0 2 0 0,3 2 2 16,0 4-2-16,4 2 0 15,2 2-1-15,0 6 2 16,6 5-1-16,3 16 2 16,3 19 0-16,3-8 3 15,0-9 4-15,6 17 1 16,0-14-8-16,3 27-2 16,-3-14-3-16,3 12-1 0,-3-12-1 0,0-2 0 15,0-11-2 1,-3-2 1-1,0-8-2-15,0-6-1 16,-1-4-4-16,-2-7-2 16,0-1-24-16,-2-9-10 15,-1 0-39-15,0-15-15 0,0 2-65 16,-3-24-26-16,0 5 30 16</inkml:trace>
  <inkml:trace contextRef="#ctx0" brushRef="#br0" timeOffset="89677.144">19172 7490 392 0,'-27'-5'145'0,"27"5"-112"0,-18-5 34 16,18 5 10-16,-3 0-35 15,3 0-13-15,6 0-16 16,-3 0-7-16,18 2-3 0,-6-2-5 0,12 3 1 16,-3 0 1-16,8-3 2 15,-5 0-1-15,18 0 2 16,-10 0-4-16,10 0 0 15,-9 0 1-15,0 0 0 16,-7 0 0-16,-5 0 0 0,-3 0 6 16,-6-3 4-1,-3 3 3-15,-6-3 3 16,0 3-7-16,-15 0-1 16,3 0-2-16,-6 3-1 15,0 0-3-15,0 5-2 16,0-3 1-16,9 6 1 0,0-1-1 15,12 3-1 1,0 1 3-16,12-1 0 16,-3-3-1-16,9-4-2 0,-7-1 3 0,-2-8 0 15,-3 3-1 1,0-5 1-16,-3 0-2 16,-6-3 2-16,0 0-4 15,-6-3 0-15,0 3-4 16,-3-2 1-16,0 2-5 15,3 0-1-15,0 0-6 16,3 0-1-16,0 3 5 16,3 2 3-16,0 0 5 15,6 3 2-15,-3 0-1 16,2 8 2-16,1 0 10 16,3 6 3-16,-3-1-1 15,3 5 1-15,-3-2-1 16,0 3 3-16,0-3 2 0,-3-3-1 15,-3-3 4-15,-3-7 0 16,-3-3-10-16,0-5-3 16,0-1-4-16,0-7-2 0,0 3-4 15,3-12-2 1,0 7-13-16,8-12-3 16,1 6 7-16,12-3 4 15,-3 3 7-15,12 8 2 16,-6 2 10-16,5 11 5 15,-5 0 5-15,3 5 3 16,-6 1-5-16,-1 2 1 16,-5-3-8-16,-3 0-1 15,0-2-2-15,-3 0-1 16,-3-1-1-16,-3-2 2 0,0 0-12 16,-3-2-5-16,0-1-57 15,-9-8-25-15,0 3-164 16</inkml:trace>
  <inkml:trace contextRef="#ctx0" brushRef="#br0" timeOffset="91070.397">2050 8935 336 0,'-9'11'126'0,"9"-11"-98"0,0 8 14 16,0-8 2-1,3 0-16-15,0 0-4 16,0-8-7-16,0 0-3 16,0-6-8-16,3 4 0 0,-6-6 1 15,0 3 3-15,-6-3 4 16,3 3-2-16,-6-3 1 15,6 3-1-15,-18 5 2 16,6 0-3-16,-9 2 1 16,4 4-7-16,-10 4-1 0,9 1-2 15,-6 5 1-15,6 0 2 16,3 5 2-16,4-2 1 16,14 12 2-1,0-4-5-15,17 7-1 0,-2-4 0 16,12-9 0-16,-3-3-2 15,3-12 1-15,-3-1-2 16,2-7-1-16,-5-1 1 16,-6-5 1-16,0 3 1 15,-3 0 3-15,-3-1-1 16,0 1 0-16,-6 3 1 16,0-1 1-16,-3 3-1 15,0 3 1-15,0 0-4 16,0 5 0-16,0 0 3 15,3 10 1-15,0-2-1 16,11 8-1-16,1-3 1 0,15 3 3 16,-9-3-2-16,15 0 1 0,-7-2-3 15,1-6 0 1,-6 1-3-16,0-4-2 16,-6 1 1-16,-3-3-1 15,-4 0-7-15,-2-3 0 16,0 1-37-16,-3-4-13 15,-3 4-108-15,-6 2-45 16,-6-6 23 0</inkml:trace>
  <inkml:trace contextRef="#ctx0" brushRef="#br0" timeOffset="93560.807">3026 8911 376 0,'0'0'143'0,"0"0"-112"0,6-2 14 0,-6 2 0 0,6-3-17 15,-3 0-4-15,3-2-7 16,0 0-3-16,-3-6-8 15,0 3-2-15,-3-5 2 0,0 2-3 16,-3-2 0-16,0 3-1 16,-3-4-2-16,0 4 1 15,-3-4 1-15,0 4 3 16,-3 5 4-16,0-1-2 16,-5 9 1-16,2 0-5 15,-3 5-2-15,3-1 0 16,3 4 1-16,-3 0 1 15,9 2 1-15,0-3 0 16,12 4 0-16,-3-1 0 16,9-5 0-16,0 0-2 0,9-8-2 15,-6 0 1-15,11-6 1 16,-5 1-1-16,3-3 2 16,-3 0 0-16,0 0 3 15,-6 0 3-15,-3 1 2 16,-3 1-3-16,-7 1 0 15,1 0-5-15,-6 2 0 0,3 0-1 16,-5 6 1 0,-1-3 0-16,-3 5 3 0,3 1-5 15,0 2-1-15,0-1 2 16,3 7 1 0,-3-4-1-16,15 17-2 0,-3-6 1 15,15 24-1-15,-7-8 0 16,16 8 2-16,-3-8-1 15,-3 5-1-15,-3-10 1 16,-3 2-1-16,-4-4 0 16,-5 1 2-16,-3-4-1 15,-12 2 2-15,0-5-2 16,-14 2-1-16,2-5-2 16,-12-5 1-16,3-3-1 15,-3-10 0-15,4 0 0 0,-4-11 0 16,3 0 0-1,3-5 0-15,3-1 0 16,9-7-2-16,4 3 0 16,5-19 0-16,3 5-2 0,11-26-1 15,-2 10-1-15,18-8 0 16,-6 14 2-16,18 0 2 16,-10 7 2-16,4 1 1 15,-6 8 1-15,-3 2 0 16,-6 3 0-16,0 5 2 0,-4 2-1 15,4 9 2 1,-3 0 2-16,0 10 2 16,0 0-1-16,0 9 1 15,-3-1 0-15,0 5 3 16,-3-2-3-16,0 0-2 0,-1-3 2 16,-2-2 0-16,0 0-1 15,-3-11-1-15,0 0-6 16,0-11 1-1,0 3 0-15,0-10 0 0,0 4-5 16,0-4-1-16,0 2-4 16,6-3 1-16,-3 4 3 0,9 4 3 15,-3 3 2 1,15 8 3-16,-7 0-6 16,13 8 1-16,-6-3 3 15,6 6 2-15,-6-3 0 16,-4 2 1-16,-5-2 0 15,-3 0 1-15,-3 0 0 16,-6-3 0-16,-3-2-2 16,-9-3 1-16,3 0-2 0,-12-3 2 15,3 3-2-15,-9-2-1 16,4-1-2-16,-4 0 1 16,3 1 1-16,3 2 0 15,3 0 0-15,6 2 0 16,3 1-3-16,9 2 2 15,0-2 1-15,21 0 0 0,-3-3 0 16,14-6 2 0,-14 4-1-16,9-9-1 15,-6 3-2-15,-4-8 1 16,-2 3 1-16,-3-5 2 16,-3 2-3-16,-3 0 0 15,-3 3 1-15,0 2 2 16,-3 0-1-16,0 9 2 0,3-1-2 15,-6 14-1-15,0-3 5 16,0 13 1-16,0-3 6 16,3 41 3-16,-1-12-2 15,4 22 0-15,-3-13-5 16,6 2-3-16,-3-8-2 16,3 8-3-16,0-10 1 15,-3-3 1-15,-3-8-1 16,-3-8 2-16,0-5-2 0,-6-14 2 15,0 1-2 1,-3-16-1-16,0-1 1 16,-3-12-1-16,3 5-3 15,-6-32 2-15,3 8-4 16,-3-29-1-16,3 13 0 0,0 0 2 16,4 8-1-16,2 2 4 15,0 9-2-15,6 5-1 16,0 5 0-16,11 11 3 15,-2 0 0-15,9 7 1 16,-3 1 0-16,6 5 2 16,-6 0-1-16,-3 5 2 15,-1 1-4-15,-8 2 0 16,0-3 3-16,-9 3 1 16,3-3-6-16,-9 0 0 15,1 1-4-15,-4-6 0 16,0 0-1-16,0-3 2 15,3 0 2-15,3-2-1 16,3 0 1-16,12-3 0 0,0 0 3 16,21-3 0-16,-7 1 1 15,16-6 0-15,-9 3-5 16,6-14-1-16,-7 3-6 16,1-18-3-16,-6 8 2 15,-3-9 2-15,-3 9 5 16,-6-3 1-16,-1 10 3 0,-5 1 1 15,0 5 1 1,-6 2 0-16,0 3 0 16,-6 6 2-16,0 2-3 15,-2 13-2-15,2 0 2 0,0 35 2 16,0-8 9-16,3 15 5 16,0-4 6-16,3 12 2 15,0-10-4-15,6 19-1 16,0-14-8-16,3-2-2 15,-4-9-2-15,1-12-1 16,0-6-1-16,0-24 2 16,0 1-3-16,0-17-2 15,0 3 0-15,3-10 1 16,-3 5-1-16,3-3-1 16,-3 5-4-16,6 4 0 15,-3 1 0-15,9 9 2 16,-3 0 1-16,8 7 1 0,-5 1 0 15,6 8 0-15,-6-3 4 16,0 10 5-16,-3-2-1 16,0 2 1-16,-4-2-5 15,-2-2-1-15,0-4-3 16,-3-2-1-16,0-3-1 0,-6-5 0 16,0 0-20-1,-3-8-8-15,3 3-64 16,-6-5-27-16,0-17-113 15</inkml:trace>
  <inkml:trace contextRef="#ctx0" brushRef="#br0" timeOffset="94558.869">5089 8951 324 0,'-9'16'123'0,"9"-16"-95"0,0 18 27 16,0-12 7-16,3-4-15 16,0 1-3-16,3-8-8 15,0-1 0-15,0-10-20 0,-3 3-5 0,0-13 0 16,0 5-7-16,-3-22-2 16,0 9-4-16,-3-27 1 15,0 13 1-15,-3-2 0 16,0 5 0-16,-3 8 0 15,0 5 2-15,-3 6 1 16,3 5 5-16,0 2 3 16,0 6-2-16,1 5 0 15,2 3 1-15,3 10 1 16,0 0 1-16,6 32 2 16,0-8-1-16,8 19 0 15,1-8-5-15,6 18-3 16,-3-13 0-16,6 18-1 0,-3-12 0 15,3-1 2 1,-6-10-1-16,5-14 2 0,-2-2-2 16,3-21 2-16,-6-3-6 15,3-14-1-15,-3 1 0 16,-3-5 0-16,0 4 2 16,-4-4 1-16,-2 2-1 0,-3 0-2 0,0 3-2 31,-3 0 1-31,0 2 3 0,0 0 1 15,0 4-1 1,0 1 1-16,0 1-2 16,-3 5-1-16,3 0-2 15,0 8 1-15,0-3 1 16,3 11 2-16,0-3-1 16,9 14 2-16,-3-6-2 0,12 3 2 15,-3-3-2-15,12-8 2 16,-7-2-2-16,7-14 2 15,-6 0 0-15,-3-7 1 16,-3 2-2-16,-3-5-2 16,-3 2 1-16,-4-2 1 15,-2 2-3-15,-6-2-2 16,0 0-18-16,-12-3-7 16,4 3-31-16,-13-6-15 15,3 3-82-15,-3-8-37 16,-9-5 10-16</inkml:trace>
  <inkml:trace contextRef="#ctx0" brushRef="#br0" timeOffset="94698.477">4905 8668 460 0,'-21'-16'173'0,"21"16"-135"0,26-35 5 15,-20 33-5-15,30-11-26 16,-6 2-4-16,18 3-34 15,-10 0-15-15,28 6-125 16,-13-1-53-16,22 6 72 16,-16-1 37-16</inkml:trace>
  <inkml:trace contextRef="#ctx0" brushRef="#br0" timeOffset="95796.545">6173 8398 304 0,'-3'-8'115'0,"3"8"-89"0,-3-13 27 16,3 13 9-16,-3-6-13 0,3 1-2 16,-3 0-11-1,0 0-5-15,0-1-17 16,0 1-2-16,0 8 1 0,3-3-3 16,0 18 0-16,0-5 5 15,3 40 4-15,0-10 0 0,3 17 0 16,-3-9-4-16,3 4 1 15,-3-12-5-15,3-4 1 16,-3-7-3-16,-1-5 2 16,1-4-2-16,-3-9 0 15,0-4-5-15,0-7-3 16,0-3 0-16,-3-11 1 16,1 3-3-16,2-18 0 15,0 5-4-15,2-14 1 16,-2 6-3-16,9 3 0 0,-3 2-1 15,18 13 0 1,-9 1 5-16,15 23 1 16,-6-2 2-16,5 7 2 0,-5-2-1 15,-3 2 2-15,-3-2 0 16,-9 0 1-16,0-3-2 16,-9 1-2-16,0-4 1 15,-15-2 1-15,3 0 1 16,-9 0 1-16,3-3-5 15,-3 1 1-15,7-4-2 0,-1 1 0 16,3 0 2 0,6-1 0-16,0-2 0 15,15 3 0-15,-3 0 0 0,21-1 0 16,-7 1 2-16,16-1 1 16,-6-2-1-1,6-2 1-15,-7-1-2 0,1-2-1 16,-6 0 1-16,0-9-1 15,-3 4 0-15,-4-9 2 16,-2 3-1-16,-6-5-1 16,0 3 3-16,-6-3 0 15,0 5-1-15,-6 2 1 16,0 1-2-16,-3 11-1 16,0-1 3-16,-3 16 2 15,0-2-2-15,1 7 0 16,2-2 1-16,3 5 2 15,3-5-3-15,9 3 0 16,-4-3-1-16,13-1 1 16,-3-1-2-16,18-4 2 15,-6-2-2-15,14-5-1 0,-5-1-10 16,3-4-4-16,-6-1-33 16,-4-5-14-16,-5 3-127 15,-3-16-57-15,-3 5 61 16</inkml:trace>
  <inkml:trace contextRef="#ctx0" brushRef="#br0" timeOffset="98108.833">7429 8649 324 0,'-6'-10'123'0,"6"10"-95"0,-3-19 18 15,3 19 1-15,0-10-12 16,0 2-1-16,0-6-8 16,0 4-2-16,-3-3-13 15,0 2 7-15,-3 0 4 0,0 1-2 16,-6 5-2-16,3-1-4 16,-6 9-1-16,0 0-3 15,0 12 1-15,1-1-2 0,5 20 2 16,0-8 0-1,15 14 1-15,-3-11-2 16,15 6-1-16,-4-6-3 0,10 3-1 16,-3-6-1-16,3-7 2 15,-3-6-3-15,3-8-2 16,-4 0 2-16,1-7 2 16,-3 2 0-16,0-6 2 15,-3 1-4-15,-6-5-2 16,0-1 0-16,-6-5 1 15,0 3 1-15,-3-3 1 16,0 3-2-16,-3 10-2 16,0 3-2-16,3 11 1 0,0-3 1 15,6 5 2 1,0 0-3-16,14 0 0 0,-5-2 1 16,12-3 0-16,-3 0 0 0,3-6 2 15,-6 1-1 1,-1-6 2-16,-5 1 0 15,-6-4 1-15,0 1-5 16,-9-5-1-16,0 2 3 16,-9-6 1-16,0 4-5 15,-9-6 0-15,4 3-1 16,-7-1 2-16,3 1-4 16,3 3 2-16,3-1-5 15,6-5-1-15,0 3-4 16,15-3 1-16,-3 3-2 0,15 2 0 15,-3 1 3 1,8 10 5-16,-2 0 4 0,3 18 2 16,0-5 7-16,-3 9 4 15,-3-4 3-15,-4 3 3 16,-2-2-3-16,0-1 2 16,-3-2-4-16,-3-3 1 0,0 1-7 15,-3-4-3 1,0-2 1-16,0-8 2 15,0 0-2-15,0-10 0 16,0-1-3-16,0-23-3 16,0 5 2-16,-1-11 2 15,1 8-2-15,0 6 0 16,-3-1-1-16,0 17 0 0,0 2 2 16,0 24 0-16,0-3 0 15,6 16 0-15,-3-5 0 16,9 5 2-16,-3-5-3 15,9-1 0-15,-3-1 3 16,11-7 1-16,-5-1-4 16,6-6-1-16,-6-3 1 15,3-8 2-15,-7 1 0 16,1-9-1-16,-3 3 1 16,0-16-1-16,-6 3-3 15,0-13 2-15,0 7-1 16,-3-2 0-16,-3 3 2 0,0 7 0 15,0 3-3 1,-1 11 0-16,-2 0 2 16,0 21 2-16,0-3 2 15,0 16 1-15,0-5 4 0,0 2 3 16,0-2-4-16,0 0 1 16,0-6-5-16,0 1 0 15,0-6 1-15,0-2 2 16,0-3-3-16,-3-8-2 15,0 0 0-15,3-6 1 16,0 1-3-16,0-13 0 16,0 2 1-16,0-8 0 15,-3 3-3-15,3 2 2 16,-3 3 1-16,0 6 2 0,0-1-3 16,0 11-2-16,0 0 2 15,6 13 2-15,3 9-2 16,0-4 0-16,-3-2 1 15,6 0 0-15,0-3 0 16,8 0 0-16,-2 0 0 16,12-2 2-16,-6-3-1 0,9-5-1 15,-10-1 1 1,4-7 1-16,-6 2-3 16,0-10-2-16,-6 3 2 15,0-12 2-15,-3 4 0 16,-3-11 2-16,-4 5-2 0,-2-3-1 15,0 6-2 1,-3-3 1-16,0 9 1 16,-3 4 2-16,0 3-3 0,-2 19 0 15,-1-3 1-15,0 15 0 16,3 1-3-16,6 3 2 16,-3-6 1-16,9 3 0 15,-1-3 0-15,7-3 0 16,-3-2 0-16,3-5 2 15,0-1-1-15,0-7-1 16,0 0-2-16,3-6 1 16,-3 0 1-16,-1-7 2 15,-2 2-1-15,3-8-1 16,-3 3 1-16,-3-8 1 16,0 2-1-16,-3-2-1 0,-3 2 1 15,-3 1-1 1,0 2 0-16,-3-3 2 0,0 6-3 15,0 5-2-15,0 3 2 16,0 13 0-16,0-3 1 16,0 16 0-16,0 1-3 0,6 4 2 15,0-5 1 1,9 0 2-16,-3-2-1 16,12-1-1-16,-3-4 1 0,11-6 1 15,-2 0-3-15,6-11 0 16,-6 0-1-16,2-21 0 15,-5 6 2 1,3-24 0-16,-6 7-3 16,-3-10 2-16,-3 11 1 15,-3-3 0-15,-4 5 0 0,-2-5 0 0,0 8 0 16,-3-3 0 0,0 6 0-16,-3 2 2 15,0 3-1-15,0 7-1 16,0 4 1-16,0 13-1 15,0-1 0-15,0 14 2 16,0-3-1-16,3 24-1 16,0-8 3-16,3 32 0 15,0-10 1-15,0 1 0 16,0-7 0-16,3 6 0 0,-3-12-5 16,0 1 1-16,0-8 0 15,-3-6 2-15,0-2-6 16,0-5 1-1,0-4-6-15,-3-9-1 0,0-1-24 16,-3-8-8-16,0 1-42 16,-3-9-19-16,3 1-108 15,-9-22-65 1,-9-16 132-16</inkml:trace>
  <inkml:trace contextRef="#ctx0" brushRef="#br0" timeOffset="98257.142">9021 8419 504 0,'-41'-5'189'0,"41"5"-147"0,-12-3 24 0,12 3 1 16,3 0-38-16,-3 0-12 16,24 0-15-16,-4 0-2 15,22 0 0-15,-6 0-16 0,5 0-4 16,-8 0-47-16,6 5-22 16,-6-2-134-1</inkml:trace>
  <inkml:trace contextRef="#ctx0" brushRef="#br0" timeOffset="98607.068">9611 8766 532 0,'-6'8'200'0,"6"-8"-155"0,0 2 5 16,0-2-10-16,3 0-21 15,0 0-1-15,6-10-10 16,-3 2-5-16,3-19-2 15,-1 6-1-15,-2-13 2 0,0 7-1 16,-6-5 2-16,0 6-2 16,-9 2 2-16,0 6 4 0,-8-1 4 15,2 3-6 1,-3 8-1-16,3 0-2 16,0 14-2-16,3-1 1 15,6 21-1-15,0-4-9 16,12 12-4-16,-3-8-35 15,12 9-14-15,0-11-76 16,6 0-31-16,-6-6-18 16</inkml:trace>
  <inkml:trace contextRef="#ctx0" brushRef="#br0" timeOffset="99175.424">9992 8771 420 0,'27'0'156'0,"-27"0"-121"0,17-5 43 0,-14 5 12 16,3-3-41-16,-3 0-15 15,0-10-17-15,0 3-4 0,-6-12-8 0,3 4-1 0,-9-9 2 32,3 4-1-32,-9-7 2 15,1 9 0-15,-7 3 3 16,3 2-1-16,-6 3 2 16,3 2-6-16,-3 6-1 0,7 0 0 15,-4 7 0 1,3 1-5-16,3 13 1 15,3-3 0-15,3 13 2 16,3-4-1-16,6 7 2 0,0-6-4 16,6-1 0-16,-3-4 1 15,12-2 0-15,-3-3-3 16,12-13 0-16,-3 0-7 16,5-21-2-16,-2 3 0 15,0-19 0-15,-3 2 4 16,-6 1 5-16,-3 5 2 15,-9-6 1-15,0 9 0 16,-6-17 0-16,0 9 2 0,-3-16 1 16,3 7-1-1,-3-2 1-15,3 8 2 16,0 6 4-16,0 4 0 0,0 6 2 16,0 5-6-16,-3 27-1 15,0-3-2-15,3 26 1 16,0-7 2-16,6 20 4 15,0-7 0-15,9 34 2 16,-3-13-4-16,12 2-2 16,-4-10-2-16,4-5 0 0,-6-6-2 15,0-7-1 1,-3-9 1-16,0-2-1 16,-3-3 0-16,-3-5 0 15,0-3-7-15,-3-5 0 16,0-3-63-16,-3-5-26 15,0 0-162 1</inkml:trace>
  <inkml:trace contextRef="#ctx0" brushRef="#br0" timeOffset="99354.028">10289 8811 624 0,'-9'2'231'0,"9"-2"-180"0,-3 3-8 15,3-3-14-15,0 0-28 0,0 0-4 16,0 0-37 0,0 0-14-16,0-3-164 15,0 1-73-15,3-14 109 16,-6-11 57-16</inkml:trace>
  <inkml:trace contextRef="#ctx0" brushRef="#br0" timeOffset="111771.591">11114 8792 364 0,'-3'5'137'0,"3"-5"-106"0,0 0 13 0,0 0 0 15,3-2-16-15,0 2-1 16,0-8-12-16,0 3-2 15,0-11-7-15,0 2 5 0,-3-7 4 0,0 3 2 16,-3-9-1-16,0 6-4 16,-6-5 0-16,3 2-5 15,-6 0 1-15,0 6-3 16,-9 2 0-16,6 2-1 0,-8 4 0 0,5 2 0 31,-6 5 0-31,3 1-2 16,0 17-2-16,0-1 3 15,7 17 0-15,2-4-1 16,12 7-2-16,0-7 3 16,15-3 0-16,-4-6 1 15,16-2 0-15,-6-3-2 0,3-5 1 16,-3-3 0-16,0-10 1 16,-4 2-2-16,1-10 1 15,-3 0 0-15,-3-8 1 0,-3 2 0 16,0-4 0-1,-3-1-2-15,-3 3-2 16,0 5 3-16,-3 2 0 0,0 1 1 16,0 8 0-1,0 0-5-15,0 18-1 0,0-3 3 16,0 17 3 0,0-3 1-16,3 7 2 15,0-7-2-15,6 0 0 16,-3-3-3-16,6-5-2 15,-3-3 3-15,8-5 2 0,-2 0-2 16,6-8 0-16,-3 0-1 16,3-16 1-16,-3 3-2 15,0-16-1-15,-4 5 1 16,-2-5 1-16,-3 5-3 16,0 0 0-16,-3 6-1 15,0 7-2-15,0 3 3 16,0 22 0-16,0-4 3 15,0 14 1-15,0 0 3 16,0 0 1-16,0-6-1 16,0-2-1-16,0-3-1 15,0-2 2-15,0-1-3 16,2-10-2-16,-2 0 0 16,3-15 1-16,-3 1-1 15,0-4 2-15,0 2-4 0,3 5 0 16,-3 1 1-16,6 15 0 15,-3-2-3-15,6 10 0 16,-3-2-14-16,6 2-4 16,-4-3-31-16,7-2-12 15,-3 0-52-15,12-5-21 16,-6 0-58 0</inkml:trace>
  <inkml:trace contextRef="#ctx0" brushRef="#br0" timeOffset="112259.223">11906 8668 372 0,'9'-6'140'0,"-9"6"-109"0,3-7 27 0,0 7 3 0,0-6-18 16,-3 1-2-16,0-8-13 16,0 5-5-16,0-5-13 15,0 2 2-15,-6-2 2 0,0 2-1 16,-12 1 2-16,3 2-6 0,-9 5-1 16,3 3-2-1,-5 8 1-15,5-3-4 16,-3 11-2-16,6-3 0 15,3 8 1-15,-3 1-3 0,12-1-2 16,0-3-1 0,9-2 3-16,0-3 0 15,18-2 3-15,-6-3-10 16,12-11-2-16,-3 1-15 0,5-22-4 16,-5 3-7-1,-3-14-3-15,-3 4 11 0,-3-1 4 16,-3 5 14-16,-6-4 6 15,0 4 3-15,-6-5 1 16,0 6 8-16,-6-8 5 16,0 4 11-16,-3 1 7 0,3 6 1 15,0 7 1 1,0 2-7-16,3 22-2 16,0 0 2-16,3 13 1 15,0-2-1-15,3 42 1 16,0-14-11-16,6 12-4 15,0-12-7-15,0-4-4 16,0-6-3-16,0-8 1 16,-3-5-6-16,-4-9 0 15,1-1-35-15,-8-6-12 0,-1-3-98 16,-18-8-41-16,3 1-10 16</inkml:trace>
  <inkml:trace contextRef="#ctx0" brushRef="#br0" timeOffset="112882.094">10239 8842 248 0,'-6'0'93'0,"6"0"-72"0,0 3 20 31,0-3 4-31,0 0-8 0,0 0-2 16,6 3-6-1,0-1-4-15,0 4-13 0,0-1 8 0,0 3 6 0,0-3-1 16,-3 3 0-1,-1 0-9-15,-4 3-3 16,2-3-7-16,-6-1-2 16,3 1-22-16,-6-2-10 15,0-1-33-15,-3-5-13 0,0 0-60 16,0-3-60 0,0 1 70-1</inkml:trace>
  <inkml:trace contextRef="#ctx0" brushRef="#br0" timeOffset="113074.019">10298 8424 532 0,'-3'-5'198'0,"3"5"-154"0,-3 0-4 15,3 0-13-15,0 0-23 0,0 0-4 16,3 0-36-1,0 0-13-15,3 0 24 16,0 0-100-16,9 3-39 0,-3-1-2 16</inkml:trace>
  <inkml:trace contextRef="#ctx0" brushRef="#br0" timeOffset="115914.281">12861 8752 324 0,'-3'3'123'0,"3"-3"-95"0,3 0 20 0,-3 0 3 15,6-3-17-15,-3 3-5 16,3-10-10-16,0-1-4 16,3-13-9-16,-3 6-4 0,0-14 1 15,-3 3 2-15,-3 0 4 16,0 5-2-16,-12-2 1 0,3 5-3 16,-21-1 0-16,6 6-1 15,-14 6 2-15,5 2 1 16,-3 8 1-16,7 0 2 15,-4 11 1-15,6-4-1 16,6 17 1-16,3-3-4 16,9 6-2-16,0-3 0 15,18-6-1-15,0-2 0 16,24-13 0-16,-6-1-2 16,12-15-2-16,-7 3 3 15,4-6 0-15,-6 3-1 16,-3-3 1-16,-7 2 4 0,-2 1 4 15,-3 3-4-15,-6-1-2 16,-3 3-2 0,-6 3 0-16,0-1-2 15,-3 6 2-15,0 0-2 0,-6 11 2 16,3-3-2-16,0 16-1 0,0-3 1 16,9 16-1-1,0-5 2-15,9 10 1 16,-3-10 1-16,9 13 2 15,-6-8-1-15,3 16 0 16,-3-11-1-16,0 6 0 16,-4-9 2-16,-2-2 1 15,-3-5-1-15,-6-3 1 16,0-5-6-16,-8-3-1 16,2-5 0-16,-18-5 2 0,6-1-6 15,-15-12 1-15,7-1-6 16,-7-26 1-16,6 3-12 0,6-12-4 15,3 7-1 1,18-9 1-16,0 6 4 16,24-25 4-16,15-20 8 15,-6 23 4-15,-6 12 3 0,5 1 1 16,-5 6 0 0,3 8 0-16,-6 5-3 0,9 8 2 15,11 6 7 1,-8 12 6-16,-6-2 5 15,5 22 2-15,-5-7-4 16,0 12-1-16,-3-6-2 16,-6 3 2-16,-3-6-3 0,-6-4 1 15,-1-1-5 1,-5-8 1-16,0 0-7 0,3-18-1 16,-3 3-7-16,6-22 0 15,9-13-8-15,0 18-1 16,-3 6 2-16,9 3 1 0,3-1 5 15,-1 9 5 1,-2 4 0-16,0 9 1 16,0 8 2-16,0 2 0 15,-4 3 0-15,-5-3 2 16,-3-2-1-16,-3-1 2 16,0-2 2-16,-9-3 4 15,0 1-4-15,-6-4-1 0,0 1-2 16,-6 0-2-16,3-3 1 15,-3 5-1-15,3-3 0 16,4 6 0-16,-1 3-3 16,3 0 2-16,0-1 1 15,6-2 0-15,0 0 2 16,11-13 3-16,-2 2-2 16,18-18-2-16,12-13-7 15,-4 4-4-15,-5 7 1 16,-3-1 0-16,-6 5 3 15,-6 3 2-15,-3 6 4 0,-4 5 2 16,-2 5-3 0,-3 10-1-16,0 17 5 0,0 7 5 15,0-5 5-15,0 16 4 16,0-5 0-16,3 7-1 16,-3-7-4-16,3 16 0 15,-3-11-3-15,0 5 0 16,-3-10-5-16,0-3-3 15,0-8 2-15,-3-5 2 0,0-6-2 16,-9-10 0 0,3 0-3-16,-12-24-1 15,3 3-8-15,-9-19-2 16,6 6-5-16,-5-25-3 16,2 9 4-16,3-29 4 15,3-14 6-15,12 16 3 0,9 11-1 0,12 16 0 16,3 7 2-1,6 11 0-15,-1 11 1 16,1 8 2-16,-3 5-1 16,0 8-1-16,-6 5 1 15,-1 3-1-15,-2 2 0 0,-6-4 2 16,-3-4-1-16,-6 3 2 16,0 1-2-1,-3-4 2-15,0 1-2 16,-9-3-1-16,3-3-2 15,-5-5 1-15,2 0-1 16,0-3 0-16,0 1 0 16,12-1 0-16,6-5 2 15,6-2 0-15,6-6-3 0,5-5 2 16,13-3-1-16,6 0 0 16,5 0-5-16,-2 0 0 15,0-2-8-15,-10-6-1 16,-5-5 0-16,-6-5 2 15,-6-1 3-15,-9 1 2 16,-3 2 3-16,-9 3 2 0,-6 8 2 0,-3 5 1 16,-6 11 3-1,-3 13 1 1,-3 19-4-16,1 18 1 16,-4 10 11-16,6-2 5 0,3 6 7 15,6 15 6 1,3 13-3-16,6-21-1 15,3-13-9-15,6 0-3 0,-3-5-5 16,6-8-3 0,-3-6 4-16,6-7 2 0,-3-6-6 15,3-13-1-15,0 0-2 16,9-26 1-16,5-19-4 16,1 0 0-16,-3 10 1 15,0 9 0-15,-3 7-3 16,-1 11 0-16,-2 11 2 15,0 15 0-15,-3 12 5 0,-3-4 5 16,-3-5 1-16,0 8 2 16,-3-5-6-16,0-3-4 15,-3-2 1 1,0-3 0-16,0-3-4 16,-3-3 1-16,0-2-24 15,0-2-10-15,0-1-70 0,3-10-32 16,-3 2-93-1</inkml:trace>
  <inkml:trace contextRef="#ctx0" brushRef="#br0" timeOffset="116754.67">14775 8744 392 0,'-3'35'148'0,"3"-35"-115"0,0 16 17 0,0-14-1 0,3 4-14 16,0-1-1 0,3-5-4-16,-3 0-1 15,3-11-16-15,0 1-3 0,0-25 0 16,3-17-6-16,-3 1-2 16,0 4-1-16,-3 7-1 15,-3 8 0-15,0 6 2 16,-3 5-1-16,3 7 2 0,0 4-2 15,-3 7-1-15,0 3 3 16,3 11 2-16,0 10 4 16,3 5 2-16,-3-5 3 15,6 14 2-15,0-6-7 16,9 0-1 0,-3-2 0-16,14-9 0 0,-5-2-4 15,12-16-3-15,-6 0 0 16,8-24 1-16,10-16-1 15,-9 9-1-15,-6 4-2 16,-4 6 1-16,-2 5-1 0,-3 8 0 16,-3 8 2-1,0 11 0-15,0 7 6 0,-6 1 4 16,-4-3 1 0,1 5 1-16,-3-3 0 0,-3 6 0 15,0-8-4-15,-6 0-3 16,0-3-2-16,-3-2-3 15,0-1-4-15,-2-2-2 16,2-2-28-16,-3-12-10 0,0 1-73 16,0-27-31-1,-6-7-75 1</inkml:trace>
  <inkml:trace contextRef="#ctx0" brushRef="#br0" timeOffset="116873.179">15174 8038 524 0,'-9'-13'198'16,"9"8"-154"-16,-6 2 7 0,6 3-6 0,0 0-34 16,0 0-7-16,0 0-48 15,0 0-19-15,6 0-124 16,0 5-56-16,3 8 84 16,3 1 43-16</inkml:trace>
  <inkml:trace contextRef="#ctx0" brushRef="#br0" timeOffset="119008.459">15993 8453 304 0,'6'-10'115'0,"-3"5"-89"0,0-6 14 15,-3 8 1-15,0-2-6 16,0-3 4-16,-3 0-4 15,-3 0 1-15,-3 0-20 16,-3 3 2-16,0 2 2 0,-3 3-2 0,-3 3 1 16,0 5-4-16,4 3-1 15,-1 10 0 1,3 16 2-16,6 16-5 16,9-11 1-16,-3-8-5 15,18 6 1-15,11 5-1 0,4-11 1 16,3-10-2-16,-3-8 1 15,-4-8-2-15,-2-8 0 16,-6-8-3-16,-6-5 1 16,-3 2-2-16,0-15 2 15,0-11-2-15,-3 5-1 16,-4 8 3-16,-2 8 0 16,-3 11-1-16,0 13-2 15,3 13-2-15,3 11-1 16,3-6 2-16,6-2 2 0,9-5 0 15,6-3 2-15,0-8-2 16,-1-6 2 0,-2-7 2-16,-3-11 4 0,-9-8-2 15,-6-5 1-15,-6-5-7 16,-6 2-1-16,-9 3 0 16,-6 2 2-16,-6 6-3 15,0 3 0-15,1 2-4 16,2 3 1-16,0-1-5 15,6 4 1-15,6-1-3 0,6 1 0 16,6 2-3 0,9 2 1-16,6 4 5 15,9 2 2-15,5 5 1 16,4 3 1-16,0 8 3 16,-3 16 2-16,-1 10 11 15,-8 6 4-15,-3-1 1 0,-6-4 2 16,-3-9-4-16,-3-8 1 15,-3-4-7-15,-3-9-1 16,0-3-2-16,2-10 1 16,4-13-4-16,0-16-2 15,0-11-3-15,0-7-1 0,3 4-1 16,-3 6 0-16,0 8-2 0,0 5-1 31,-3 9 1-31,0 7 4 16,-6 8 3-16,6 15 4 0,-3 17 0 15,6 8 0 1,0 2-6-16,5-2 1 16,4-11-5-16,0-5 1 0,0-6-16 15,0-4-6 1,3-6-16-16,0-6-4 0,-1-7-8 16,-2-8-4-16,0-11 5 0,0-8 5 15,-3-8 11 1,-3 6 8-16,-3 2 17 15,0 3 9-15,-3 8 25 16,0 2 13-16,-3 6 4 0,0 5 4 16,0 8 2-16,-3 8 2 0,2 13-8 31,1 14-1-31,0 10-11 16,0-3-2-16,0 0-5 15,0-10-1-15,0-5-8 0,0-6-4 16,0-5 0-1,0-3 2-15,0-8-4 0,0-5-3 16,3-10-1-16,0-12-1 16,0-9-3-16,3-9 2 15,-3 3-1-15,0 0-2 16,0 11 0-16,0 4 0 16,-3 9 0-16,0 10 0 15,0 14 3-15,3 13 0 0,0 8 1 16,3 2 0-16,0-2 0 15,2-6 0-15,1-5 2 0,6-5 1 32,0-8-1-32,6-5 1 0,-3-6-2 15,0-7-1-15,-1-9 1 16,-2-5-1-16,-6-5 2 16,0-3 1-16,-6 3-4 15,0 0-1-15,-6 5 1 16,-3 6 2-16,0 2 0 15,-6 8-1-15,-3 5 1 16,0 14-1-16,0 15 0 16,3 14 2-16,6 2-1 15,3 1 2-15,6-9-4 16,9-5 0-16,9-5 3 16,6-5 1-16,3-9-4 0,-1-4 1 15,1-9-2-15,-3-8-2 0,-3-7 0 16,-6-6 0-1,-4-2 3-15,1-4 0 16,-6 1 1-16,0 0 0 16,-3 3 2-16,-3 2 1 0,-3 3-1 0,0 5 1 15,0 3-2 1,-3 5 2-16,0 5-4 16,0 11-2-1,0 13 4-15,0 11 1 16,3 5 0-16,3 3-2 15,3-9 1-15,6-7 1 16,8-8-1-16,7-11-1 16,6-18-6-16,6-16-1 0,-4-8-10 15,1-3-2-15,-6 6 8 16,-4 0 3-16,-5-4 1 16,-3 1 2-16,-6-2 3 15,-6-9 3-15,-3-2 0 16,0 5-1-16,-3 8 5 15,-3 8 4-15,-3 26-3 16,0 19-3-16,0 13 1 16,0 5 3-1,0 4 4-15,0 17 2 0,0 22 5 16,3 0-6 0,0-9-2-16,3-7-5 15,0-13-4-15,0-9 0 16,0-7 1-16,0-8-8 0,0-5-1 15,0-6-9-15,3-5-3 16,-3-3-25-16,0-8-12 0,-3-7-61 16,0-9-27-1,-9-18-54 1</inkml:trace>
  <inkml:trace contextRef="#ctx0" brushRef="#br0" timeOffset="119125.544">17612 8435 432 0,'-51'-19'162'0,"49"17"-126"0,-4-1 27 0,6 3 10 16,8-5-38 0,13-3-22-16,12 0-15 0,12 3 0 15,5-1-40-15,-2 4-13 0,-3 2-85 16,-1 8-35-16,1 2 18 16</inkml:trace>
  <inkml:trace contextRef="#ctx0" brushRef="#br0" timeOffset="119402.461">18005 8636 524 0,'-18'37'198'0,"15"-21"-154"0,0 0 14 15,3-11-3-15,3 0-31 16,0 1-7-16,3-6-11 16,6-11-3-16,9-13-1 15,3-7-4-15,2-7 1 0,1 4-4 0,-3 2 1 16,-6 6-3-16,-3 5 0 15,-9 2 6-15,-6 3 2 16,-3 3 1-16,-3 5-2 16,-3 3 1-16,0 5-1 15,3 3-9-15,3 4-2 16,3 9-43-16,6 11-19 0,3 7-83 0,6 3-36 31,3-10 28-15</inkml:trace>
  <inkml:trace contextRef="#ctx0" brushRef="#br0" timeOffset="119952.077">18455 8760 360 0,'11'-2'134'0,"1"-1"-104"0,-3-8 27 0,-3 6 6 0,0-5-25 16,0-9-7-16,0-5-3 16,-3-2-1-16,-3-6-14 15,0 6 3-15,-6-1 2 0,0 6 1 16,-3 0 1-16,0 5-5 15,0 3 1-15,-3 2-7 16,-2 3-3-16,-1 0-6 16,-6 6 0-16,0 2 4 0,-3 5 2 15,0 5 0-15,4 12-1 16,5 9-3 0,12 6 1-16,6 3-4 15,6-3 0-15,8-8 1 16,1-5 2-16,3-11-8 0,3-13-3 15,3-16-11 1,3-18-2-16,-4-8-7 0,1 2-1 16,-6 3 9-16,-3 0 5 15,-6 0 7-15,-6-5 4 16,-6-9 3-16,-3-10 1 16,-3 1 7-16,0 7 6 15,0 5-4-15,0 11 0 16,3 8 0-16,0 8 2 15,0 8-1-15,-3 10 0 0,0 19 6 16,0 29 2-16,0 10 5 16,3 1 1-1,3 2-1-15,0 16 1 16,6 8-9-16,6-8-3 16,3-10-6-16,0-9-2 0,0-12-1 15,0-9-2-15,-4-8-13 16,1-4-4-16,-3-6-48 15,0-3-23-15,0 0-155 16</inkml:trace>
  <inkml:trace contextRef="#ctx0" brushRef="#br0" timeOffset="120084.261">18880 8800 528 0,'-12'8'198'0,"6"-5"-154"0,0-3-15 0,6 0-18 16,0-6-81-16,3-2-30 16,0-5-103-16,3-11-44 15</inkml:trace>
  <inkml:trace contextRef="#ctx0" brushRef="#br0" timeOffset="135263.827">2011 9864 252 0,'-21'2'96'0,"21"-2"-75"0,-29 3 39 0,23-3 13 16,-9 3-7-16,-3-1-2 15,-9 1-9-15,3 0-5 16,-3-1-27-16,4-2 4 0,2 0 1 0,3 0-11 16,12-2-4-1,3-1-6-15,30-2 0 16,-3 2 0-16,14 0 1 15,-5 3-2-15,15-5-1 16,-10 2-6-16,22-5-1 16,-18 3-13-16,5-3-2 15,-5 3-16-15,-9 0-7 0,-4-1-11 16,-8 1-4-16,-3 2-30 16,-15 3-12-16,0 0-64 15</inkml:trace>
  <inkml:trace contextRef="#ctx0" brushRef="#br0" timeOffset="135508.063">1844 10144 404 0,'-44'3'151'0,"44"-3"-118"0,-12 0 22 0,12 0 3 16,3-3-17-16,3 3-3 15,24-5-11-15,-7 2-3 16,16-2-13-16,-9 0-2 0,15-1 1 15,-7 1-13-15,22-3-4 0,-19 3-22 16,10-6-8 0,-9 3-23-16,-7 0-10 15,-2 0-4-15,-15-2-2 16,3 2-60 0,-15-3-48-16,0 1 75 15</inkml:trace>
  <inkml:trace contextRef="#ctx0" brushRef="#br0" timeOffset="135761.307">2035 9700 392 0,'-15'-14'148'0,"15"14"-115"0,-15-5 26 0,15 5 5 0,-3 0-26 16,0 0-7-16,3 5-5 16,0-2-2-16,0 10-13 15,0-2 4-15,3 21 3 0,0-6-2 0,3 30 3 16,-3-11-8-1,3 8-4-15,-3-11-4 16,3 5 0-16,0-9-15 16,0-4-5-16,0-5-20 15,0-5-6-15,3-6-20 16,0-4-8-16,-6-4-34 0,3-10-14 16,0 0-35-1</inkml:trace>
  <inkml:trace contextRef="#ctx0" brushRef="#br0" timeOffset="135954.645">2103 9673 420 0,'-6'-18'159'0,"6"18"-124"0,-3 0 33 0,3 0 6 16,0 10-22-16,0-2-8 16,0 13-17-16,0-5-4 15,0 32-14-15,0-8-5 0,9 18-1 16,0-11-11-16,6 1-2 15,0-8-37-15,9 2-14 16,-3-10-51-16,14 0-18 16,-11-6-55-16</inkml:trace>
  <inkml:trace contextRef="#ctx0" brushRef="#br0" timeOffset="136164.528">2458 10147 504 0,'-18'8'189'0,"18"-8"-147"0,-9 5 6 16,9-2-6-16,0-1-30 0,0 1-9 16,0-3-42-16,0 0-19 15,9 0-125-15,-3 0-56 16,15-8 86-16,2-11 45 15</inkml:trace>
  <inkml:trace contextRef="#ctx0" brushRef="#br0" timeOffset="136915.703">2669 10044 456 0,'-27'2'170'0,"27"-2"-132"0,-9 6 7 0,9-4-5 0,0 1-26 15,0-1-5-15,3 6-4 16,0-2-1 0,6-1-2-16,0 0-2 0,3-2 1 0,0 0 1 15,0-3 3-15,-3 0 0 16,-3-6 0-16,0 4-1 16,-6-9 0-16,0 3 0 15,-6-5 2-15,0 2-1 16,-3-2 0-16,-3-8 3 15,0 8 3-15,0 2 0 16,3 3 1-16,3 3-6 16,3 5-2-16,0 0-2 15,6 5 1-15,0 0-2 16,12 6-1-16,-3-3-2 0,12 3 1 16,-3-1-1-1,8-7 0-15,-2-3 2 0,-3-16 0 16,12-13-7-1,-7-6 0-15,-2 1-2 0,-3 0 3 16,-6 2-1-16,-3 0 2 16,-3 3-2-16,-3 0 2 0,0 0 3 15,-9 0 1 1,0 8 3-16,-6-3 3 16,0 3 7-16,-3 5 4 15,-3 2-2-15,0 9 2 16,0 5-5-16,0 5-1 15,3-2-6-15,0 8-1 16,0 7-3-16,3 1-1 16,6 2 1-16,6 3 0 15,3 5 0-15,0 16 0 0,3 16 4 16,3-11 5 0,-9-8 1-16,9 6 2 0,-3-8-4 15,6 5 0-15,-4-11-5 16,4 14 0-16,0-11 1 0,-15 13 2 15,3-10-1 1,-9 5 2-16,0-8 0 0,-9 0 1 16,3-8-4-1,-9 0-1-15,4-5-3 0,-19-1-1 16,6-4-10 0,-15-8-5-16,1-4-32 15,-4-14-11-15,9-1-47 0,1-19-18 16,5 1-88-16</inkml:trace>
  <inkml:trace contextRef="#ctx0" brushRef="#br0" timeOffset="137049.781">2526 10097 496 0,'6'-38'184'0,"-6"38"-143"0,36-50 17 0,-33 45-1 16,35-8-29-16,22 2-5 15,-15 8-32-15,-7 1-11 16,13 2 9-16,-9 0-105 0,26 0-45 15,12-8-40 1</inkml:trace>
  <inkml:trace contextRef="#ctx0" brushRef="#br0" timeOffset="137684.03">3574 9864 340 0,'-21'-32'129'0,"12"21"-100"0,0 1 22 0,6 7 5 0,0 0-17 16,3 3 11 0,6 22-11-16,3 9-22 15,-3-4 11-15,9 15 4 0,-3-7-1 16,0 2 2-16,0-6-6 15,0-4-2-15,-3-3-2 0,-4-6-3 16,1-2-6 0,0-11-4-16,-3 1-8 0,6-22-1 0,-3 3-1 31,6-27 0-31,9-16-11 0,0 11-5 0,3 8-30 16,-1 8-10-1,1 8-48 1,-3 5-21-16,6 11-84 15</inkml:trace>
  <inkml:trace contextRef="#ctx0" brushRef="#br0" timeOffset="138000.09">3943 10157 452 0,'-9'19'170'0,"9"-19"-132"0,3 8 20 0,-3-8-1 15,6 0-26-15,0 0-7 16,6-3-14-16,0 1-5 15,6-9-3-15,-3 0-2 0,2-12 3 16,-2 4-4-16,-3-13 0 16,-6-10 1-16,-6 2 2 15,-9 9-1-15,-6 4 2 16,-3 11 4-16,1 11 4 16,-1 10 0-16,6 8 3 0,3-2-3 15,0 13-1 1,3-3-6-16,9 8-3 0,0-8-3 15,15 0 1-15,-3-2-21 16,20-3-10-16,-5-3-35 16,9-2-15-16,-6-1-73 15,5-2-31-15,-5-3 34 16</inkml:trace>
  <inkml:trace contextRef="#ctx0" brushRef="#br0" timeOffset="139649.292">4428 10157 364 0,'3'0'134'0,"-3"0"-104"0,6-5 38 15,-6 5 9-15,6-3-24 0,0 1-7 16,3-14-23-16,-3 3-7 16,3-22-10-16,0-15 5 0,-3 0 2 15,-6 10 2-15,-3 6 4 16,-6 5-5-16,-3 5 2 16,-6 5-5-16,0 9-1 15,0 2-9-15,-2 8 0 16,2 8-1-16,0 10 2 0,3 11 1 0,6 0 3 31,3-5-3-31,3 8 0 16,3-6-1-16,3 3-2 15,0-7 1-15,6-4-1 16,0-5 0-16,6-5 2 0,-3 0-1 16,3-8-1-1,-4 0 1-15,1-10 1 0,-3 2-3 16,-3-8 0-16,0 3 1 15,-6-6 0-15,0-7 0 0,-3 5 0 16,0 5 0 0,0 5 0-16,0 8 0 0,3 11 0 15,0-2-3 1,0 17 0-16,0-1 2 0,6 9 2 16,0-4 0-1,9 13-1-15,-3-6-2 16,12 35 1-16,-6-14 3 15,5 6 1-15,-2-13-4 16,-3-1-1-16,-3-10 3 16,-6 3 1-16,0-11 0 0,-15 0 1 15,3-5-2-15,-18-3-1 16,6-2 3-16,-12-3 0 16,4-3-1-16,-7-8-2 15,6-2-2-15,-3-8-1 16,6 2 2-16,1-8 0 15,2 3 1-15,3-5 0 16,3 3 0-16,6-17 2 16,0 6-3-16,6-19-2 0,0 9 2 15,12-14 0 1,-3 10 1-16,18-5 0 16,-6 9-5-16,11-6 1 15,-5 5-3-15,3-8 0 16,-3 8 4-16,-4-5 1 0,-2 8 2 15,-6 3 2-15,3-3 5 16,-6 5 6-16,-3 8-7 16,-3 11-1-16,0 2-3 15,0 14-2-15,-3-3 3 16,3 10 0-16,0-2-1 16,0 5 1-16,2-5 2 15,1 5 2-15,-3-5-6 16,3 3 0-16,0-3-1 0,3-3 0 0,-3-3 0 31,3-7 0-31,0 0-3 0,0-6 2 0,0 0 1 16,0-5 0-1,-3 0 0-15,-1-2 0 0,1-1 0 16,0-2 2 0,-3 2-1-16,0-2-1 15,-3 3 1-15,0-1-1 16,0 3 0-16,0 3 0 0,0 0 0 15,-3 5 2 1,0 0 1-16,-3 5 1 16,3 0-2-16,0 6 1 15,0-3-2-15,0 2 2 16,0 1-4-16,6-1 0 0,-3-2 1 16,6 0 0-1,0 0 0-15,3-2 2 0,0-1-3 16,3-3-2-16,-3 1 4 15,2-3 1-15,-2 0-5 16,3-3 0-16,-3 1-1 16,0-3 2-16,-3-1-1 0,-3-2 1 15,0 3 0 1,-6-6-2-16,0 3 5 16,-6-2 1-16,0-1-3 15,-3 1 1-15,0 2 0 0,0 0 0 16,3 3 0-1,0-1 2-15,0 1-3 16,0 0 0-16,3-1-1 0,3 1 0 16,0 0-3-1,9-3 1-15,0 0-3 16,9 3 0-16,-3-1 4 0,6 12 1 16,-3-4-1-16,3 12 2 15,-4-4 3-15,4 6 3 16,-6-3 0-16,3 3 2 0,-3-3-2 15,-3 1 2 1,0-4-2-16,-3-2 0 0,-3 0-1 16,-1-3 2-1,1 1-3-15,0-6 0 0,0 0-1 16,0-11 1 0,0 0-9-16,3-18-3 15,0 6-2-15,3-12 1 0,3-5 4 16,3 9 1-1,0 12 0-15,2 11 4 0,4 11 4 16,0 5 3-16,-6-3-5 16,12 6 0-16,-4-1-3 15,7 6 0-15,3 3 2 16,-9-1 2-16,-3 1 1 0,-10-1 3 16,-5 1 3-1,-6-3 5-15,-6-1-4 0,-3-1 2 16,-3-4-7-1,1-2-3-15,-4-2-1 0,-3-4-1 16,-3-2 0 0,0-5 0-16,-3-6-3 0,3-5 2 15,0 3-32 1,-5-40-13-16,-1-13-162 16,9-11-72-16,0-7 79 15</inkml:trace>
  <inkml:trace contextRef="#ctx0" brushRef="#br0" timeOffset="139798.937">5274 9440 524 0,'-30'3'195'0,"24"8"-152"0,3 2 32 0,0-8 6 16,3-2-46-16,0-3-13 16,0 0-24-16,0-6-9 15,3 1 5-15,0 0-42 0,0 2-14 16,9 14-365-1</inkml:trace>
  <inkml:trace contextRef="#ctx0" brushRef="#br0" timeOffset="140758.51">6161 10075 312 0,'-12'11'118'0,"12"-11"-92"0,-6 24 46 0,6-19 15 0,0 6-16 15,0-3-5-15,0 2-22 16,0 1-7-16,3-3-22 16,0 0 2-16,3-6 1 0,-3 1-6 15,3-11 1-15,0 3-6 16,0-19-2-16,0 5-2 15,-4-20-3-15,1-12 1 16,-3 4-1-16,0 10 0 16,-3 8 0-16,1 5-3 15,-1 5 2-15,0 9 1 0,0 7 2 16,0 11 3 0,3 10 2-16,0-4 3 0,3 23 1 15,0-8-3-15,5 5 0 16,-2-5-3-16,12-2 0 15,0-6-3-15,12-5-2 16,-6-3 3-16,11-8 0 16,-5-2-4-16,3-11 1 0,-6 0 0 15,0-16 0 1,-4 6 0-16,1-14 0 16,3-8-3-16,-6 9 2 15,-3 4 1-15,-3 9 0 0,-1 7-3 16,1 11 2-1,-3 11 1-15,-3 2 2 0,0 0 1 0,3 11 1 16,0-3-5 0,0 3 1-16,-3-3 4 15,-3 0 2-15,0-2 2 16,-9-1 0-16,3-2-4 16,-6 0-1-16,0-3-1 15,-6 3-2-15,3-3 1 0,-3-2-1 0,3-3 0 31,-3-3 0-31,3 0 0 16,0-5 0-16,0 0 0 0,3-5 0 16,0 3 0-1,1-12 0-15,-1 4-14 16,0-22-5-16,0 8-59 16,0-18-26-16</inkml:trace>
  <inkml:trace contextRef="#ctx0" brushRef="#br0" timeOffset="140986.341">6455 9586 648 0,'-3'-5'242'0,"3"2"-189"0,0 3-10 0,0 0-16 15,0 0-23-15,0 0-2 16,0 0-6-16,3-3 0 0,0 1 2 16,3-4-28-16,0 1-9 0,0 0-85 15,-3-3-34-15</inkml:trace>
  <inkml:trace contextRef="#ctx0" brushRef="#br0" timeOffset="144412.349">7887 9763 428 0,'-21'-5'159'0,"21"5"-124"0,-21 2 39 0,19-2 8 0,-4 3-27 0,3 0-8 16,0-1-20-1,0 1-7 1,9-3-11-16,0 0-2 0,8-5 0 16,-2-1-3-16,6-4-1 0,-3 2-1 15,0-5-2-15,-3 2 1 16,0-5-1-1,0 3 0-15,-3-3 2 0,0 3-1 16,-4 0-1-16,-2-1 5 16,0 4 4-16,-3 2-5 15,-3 8-2-15,3 0 1 0,-3 13 0 0,1-2-1 32,2 13 1-32,0-6-2 0,0 32 2 0,0-7 0 31,5 15 1-31,1-10-2 15,3-1 1-15,0-10-2 0,0-5-1 16,0-3 1 0,-3-5 1-16,0-6-1 0,-6-2 2 15,0-2-4-15,-6-7 0 16,0 1-1 0,-3-2-2-16,0-1 0 0,-6-2 0 15,3-1 3-15,-14-2 0 16,2 0 1-16,-9 0 2 0,6 0 1 15,4 0 3 1,2 0-1-16,12 0 0 16,0 0-3-16,24 3-2 0,-3-3 1 0,14 0-1 31,-5 0 0-31,33-3 0 16,-10 1-25-16,28-6-10 15,-16 0-121-15,19-13-52 0,-16 2-13 16</inkml:trace>
  <inkml:trace contextRef="#ctx0" brushRef="#br0" timeOffset="144793.33">8456 9808 460 0,'-30'-3'173'0,"30"3"-135"0,-12-5 30 15,12 5 4 1,0 0-31-16,0 0-10 16,3-2-13-16,-3 2-4 15,12-3-8-15,0 0-4 0,21 1-1 16,-7 2-4-16,22-3 2 16,-6 0-28-16,-1 1-13 15,-5-1-38-15,-3 0-17 0,-6 1-72 16,-4-1-73-1,-2 0 88 1</inkml:trace>
  <inkml:trace contextRef="#ctx0" brushRef="#br0" timeOffset="144968.68">8536 9927 488 0,'-45'21'181'0,"45"-21"-141"0,-8 6 9 15,8-6-5-15,2 2-26 16,1 1-5-16,21 0-10 15,-3-3-3-15,27 0 0 16,-10 0-44-16,10-8-18 0,-9 2-156 16</inkml:trace>
  <inkml:trace contextRef="#ctx0" brushRef="#br0" timeOffset="147713.857">9560 9557 252 0,'18'-16'96'0,"-18"16"-75"0,24-24 41 0,-18 21 12 0,3-5-12 16,0 1-3-16,0-1-15 15,-4 0-4-15,1 2-23 16,0 1 10-16,-3 2 5 0,0 1-7 15,-6 2-5-15,0 0-7 16,-9 10-3-16,4 1-2 16,-16 10 0-16,6-2 0 15,-12 12 2-15,6-7-1 16,-5 13 0-16,5-8 1 16,6 45 4-16,3-13-8 15,21 11-1-15,0-14-5 16,36 11-1-16,-10-11-28 0,16 5-10 15,-9-12-54 1,23-9-22-16,-11-8-99 16</inkml:trace>
  <inkml:trace contextRef="#ctx0" brushRef="#br0" timeOffset="148881.292">9816 9750 400 0,'-3'-8'151'0,"3"8"-118"0,0-8 14 0,0 8-2 16,3-3-6-16,0 1 1 16,3-1-10-16,0 0-6 15,3 1-14-15,-3-1 0 0,3 3 3 16,0 0-1-16,3 3 3 15,-3-3-2-15,2 5 0 16,1 0-5-16,3 6 0 16,-3-3-3-16,3 16 0 0,-3-6-3 15,6 25 1 1,-3-9 0-16,9 6 1 0,-7-9-5 0,7 1 1 16,-3-5 0-1,3-4 2-15,-3-7-1 16,5-8 2-16,-5-2-2 15,3-17-1-15,-3 3-4 16,0-26-2-16,-3 7 7 0,-3-7 6 16,-4 7-5-1,-5-4-3-15,-3 4 0 0,-3 1 0 16,0 2 1 0,-6 0 2-16,0 3-1 15,-2 0 2-15,-1 5-4 16,-3 0 0-16,3 3 1 0,-3 5 2 15,3 0-3-15,3 5 0 16,0 1 1-16,9 2 0 0,0 0-5 16,15 2-1-1,-3 1-37-15,35-1-14 0,-11 1-110 16,21-6-46 0,17-10 33-1</inkml:trace>
  <inkml:trace contextRef="#ctx0" brushRef="#br0" timeOffset="149256.99">10602 9800 440 0,'-18'-8'165'0,"18"8"-129"0,-6 0 26 0,6 0 3 16,0 0-36-16,0 0-10 16,12 6-13-16,-3-1-3 15,9 0-1-15,-3 0-30 0,11-5-11 16,-2 0-96-16,18 6-39 16,6 4 4-1</inkml:trace>
  <inkml:trace contextRef="#ctx0" brushRef="#br0" timeOffset="149848.315">11096 9798 436 0,'-9'0'165'0,"9"0"-129"0,0 2 17 0,0-2 0 0,6-2-33 16,-3-1-10-16,6-8-10 0,-3 3-1 15,3-8 1 1,0 3 2-16,0-8 1 0,0 3 16 0,-3-9 8 16,0 6-3-1,-3-3 0-15,0 6-9 16,0-4-2-16,-1 7-3 16,-2-1-1-16,0 0 1 15,0 5 1-15,0 3-5 16,0 8-4-16,0 0-1 15,0 19-1-15,0-3 0 16,0 10 0-16,0-5 2 0,0 16 1 16,0-5-1-16,3 26 1 15,0-10-2-15,3 8 2 16,0-12-2-16,0-1-1 16,0-9 1-16,0-2-1 15,-3-3 0-15,0-8 0 16,0-2 0-16,-3-3 0 0,0-3-3 15,-6-3 2 1,3-2-1-16,-6-2-2 0,3-1 3 0,-6-2 0 31,3-1 1-31,-5-2 2 16,-1 0 1-16,-6 3 1 16,3 0 2-16,-3-1 3 15,3 1-2-15,3-3 1 16,4 0-5-16,14 0-2 0,-1 0 0 15,16 0-1-15,-3 0 2 16,21 2 1-16,-9-2-15 16,26 3-4-16,-8-3-56 15,9 3-25-15,-13-3-151 16</inkml:trace>
  <inkml:trace contextRef="#ctx0" brushRef="#br0" timeOffset="152170.726">11787 9927 336 0,'-36'-5'126'0,"36"5"-98"0,-36-5 34 0,33 5 10 0,-6 0-12 16,3 0 0-16,0-3-21 16,0 0-9-16,9 1-17 15,-3-1-4-15,30-2 1 0,0 2-6 16,21 0-2-16,-10 1-43 16,19-9-18-16,-13 3-146 15,25 0-83 1,11-2 133-16</inkml:trace>
  <inkml:trace contextRef="#ctx0" brushRef="#br0" timeOffset="152937.843">12379 9689 368 0,'-9'-5'140'0,"9"5"-109"0,-3-3 13 16,3 3 1-16,3 0-13 0,0 0 1 16,3-3-3-1,0 1-1-15,3-1-16 16,0 3 1-16,3 0 2 0,0 0 1 15,0 5-1-15,-1 1-4 16,1 2 0-16,-3-3-3 16,0 8 0-16,0-2-3 15,0 7 1-15,-3-2-2 16,6 13 2-16,-6-5-6 0,6 13-1 16,-3-8 0-16,6 3 0 15,-3-6 0-15,2-4 0 16,-2-4 0-16,6-13 0 15,-3 1 0-15,6-22 2 16,-3 3-1-16,3-16 2 0,-7 5-4 16,4-5 0-1,-3 5 1-15,-3-5 0 16,-3 5 0-16,-6-8 0 16,0 6 0-16,-3-6 0 15,0 5 0-15,-9-4 0 16,3 4 8-16,-6 1 5 15,3 5-2-15,-3 2-1 16,3 1-2-16,1 4 2 0,-1 4-5 16,3 4-1-16,0 1-2 15,12 8-2-15,-3-1 1 16,17 9 1-16,-2-3-3 16,12 5-2-16,-6-2-9 15,6 2-3-15,-7-2-36 16,4-3-17-16,-6-3-123 0,12-13-53 15,-6 3 71 1</inkml:trace>
  <inkml:trace contextRef="#ctx0" brushRef="#br0" timeOffset="155820.512">11385 9520 332 0,'-21'-19'126'0,"21"19"-98"0,-12-13 23 15,12 13 5-15,0-3-8 0,0 1-1 16,0-1-13-16,0 0-4 15,6 6-17 1,0 0 10-16,12 23 4 0,-3-5-6 0,12 16 1 16,-7-8-7-16,7 19-1 15,-6-11-4-15,0 29-1 0,-6-10-3 16,-3 7-1 0,-3-10-6-16,-9 3 1 15,0-9-18-15,-9 4-5 16,0-9-31-16,-18 8-13 15,3-10-55-15,-12-6-24 16,-2-5-27-16</inkml:trace>
  <inkml:trace contextRef="#ctx0" brushRef="#br0" timeOffset="156401.535">13382 9758 484 0,'-18'-3'181'0,"18"3"-141"0,-12-5 14 0,12 5-4 0,0 0-20 0,0 0-5 15,6 0-10 1,-3 0-2-16,9 0-8 16,0 0-3-16,9-3-1 0,-3 3-6 15,12 0-1-15,-7 0-19 16,10-2-9-16,-6 2-31 16,0-3-11-16,-3 0-50 15,-10-2-20-15,1 2-7 16</inkml:trace>
  <inkml:trace contextRef="#ctx0" brushRef="#br0" timeOffset="156580.298">13445 9594 456 0,'-12'-13'170'0,"12"13"-132"0,-3 0 22 0,3 0 3 16,3 8-18-16,-3-3-2 15,6 13-11-15,-3-4-5 16,6 7-15-16,-3-3-10 0,6 9-2 15,-4-3-29-15,10 13-13 16,-3-8-62-16,12 5-26 16,-6-5-82-1</inkml:trace>
  <inkml:trace contextRef="#ctx0" brushRef="#br0" timeOffset="157029.799">14061 9533 548 0,'-15'-8'203'0,"15"8"-158"0,12-19-10 0,-9 17-17 15,24-3-16 1,-6-1 1-16,11 9-2 15,-5 0-1-15,6 12 1 16,-6-1-1-16,2 7 0 0,-2-3 0 16,-3 4 0-16,-3-7 4 0,-6 4 2 15,-3-3 0 1,-12 5-1-16,0-5-3 0,-6 10 1 16,0-5 2-16,-12 11 4 15,3-5 9 1,-15 7 6-16,3-5-2 0,1-2 1 15,5-6-10-15,12-3-3 0,0-2-4 16,24-8-1-16,-3 0-3 16,14-3-2-1,-2 1 1-15,39 2 1 16,-13 0-12-16,16-8-6 16,-16 0-82-16,16-14-37 15,-12 4-112 1</inkml:trace>
  <inkml:trace contextRef="#ctx0" brushRef="#br0" timeOffset="157756.688">15683 9726 348 0,'-15'-10'132'0,"15"10"-103"0,-6-11 29 16,6 11 6-16,0-3-23 0,0 1-8 0,0-1-7 15,0 0-2 1,3 3-13-16,0 0 13 0,3 8 8 16,0-2-3-16,3 12-2 15,-3-2-4-15,3 8 0 16,0-6-4-16,6 1 0 15,-3-3-6-15,23-19-3 16,-5 0-3-16,27-18-2 16,-13 3-6-16,28-40 1 15,-16 10-24-15,34-24-10 16,-19 14-114-16,18-34-50 16,13-25-18-16</inkml:trace>
  <inkml:trace contextRef="#ctx0" brushRef="#br0" timeOffset="173186.299">1877 11430 388 0,'-44'8'145'0,"44"-8"-112"0,-45 8 25 0,36-5 6 15,-3-1-9-15,-3 1 0 16,0-1-17-16,3-2-6 16,3 0-19-16,3 0-3 0,18-5-3 15,-3 3 5-15,30-1 3 16,-6 0-13-16,11 3-3 16,-8 0-2-16,15 0 1 15,-10 0-10-15,16 0-4 0,-9 0-23 16,-1-2-8-16,-8 2-26 0,-6 0-9 15,-7 0-22 1,-8 2-10-16</inkml:trace>
  <inkml:trace contextRef="#ctx0" brushRef="#br0" timeOffset="173648.813">2029 11491 424 0,'-15'-3'159'0,"15"3"-124"0,-9 3 28 16,9-3 6-16,-3 0-26 0,0 0-4 16,3 3-14-16,0-1-6 15,3 3-11-15,0-2 4 0,3 8 3 16,-6-3-1-16,9 18 2 16,-9-5-7-16,6 27-3 0,-3-8-3 15,3 5-3 1,0-8-8-16,-3 0-5 15,3-8-20-15,0-3-6 16,0 1-20-16,-6-9-5 0,3-2-21 16,-3-3-9-16,0 0-20 15,-3-5-6 1,-6 0-1 0,-3-2 268 15,-33-4-24-31,10 1 8 0,-1 0-38 15,6-1-22-15,9-2-30 16,6 0-10-16,24 0-19 16,0 0-3-16,24-2 1 0,-12 2-13 15,32-3-4-15,-8 0-63 16,26-5-29-16,-8 3-119 16</inkml:trace>
  <inkml:trace contextRef="#ctx0" brushRef="#br0" timeOffset="174246.647">2336 11594 324 0,'-9'-11'123'0,"9"11"-95"0,-9-5 22 0,9 5 4 0,-3 0-14 16,3 0-1-16,-6 0-16 0,3 0-4 15,3 8-11-15,0-3 8 0,3 25 4 16,-3-7 3-16,6 22 3 16,-3-8-3-1,3 3 0-15,-3-8-3 16,3-3-1-16,-3-3-4 15,0-4-1-15,3-4-6 16,-6-5 0-16,3-2-1 16,-1-9 1-16,-2-2-7 15,6-13-2-15,-3 3-3 16,6-30 3-16,-3 6-2 0,3-1 1 0,3 6 0 16,-3 5-2-1,3 3 3-15,-3 13 2 16,3 0 4-16,3 21 4 15,0-2 5-15,-4 16 1 16,1-4-6-16,0 6-3 16,-3-5-6-16,0 3 0 0,0-6-24 15,0-3-10 1,0-2-57-16,3-3-24 16,-3-2-112-1</inkml:trace>
  <inkml:trace contextRef="#ctx0" brushRef="#br0" timeOffset="174689.262">2958 11848 420 0,'-6'5'156'0,"6"-5"-121"0,0-10-3 16,0 10-9-16,3-11-17 0,-3 1-3 15,0-14-2 1,0 5-1-16,0-7 0 0,0 5 2 0,-6-1 1 16,3 4 18-1,-6-1 11-15,0 4-1 16,-6 1-1-16,3 4-10 0,-12 2-2 16,6 0-5-16,-11 5 0 15,5 1-1-15,-9 10 0 16,6-3 0-16,-5 16 0 15,5-3 0-15,0 14 2 16,6-5-3-16,6 4-1 0,3-4-4 16,18 2-1-1,-6-5-3-15,24 2 1 16,-3-7-2-16,18-3 2 16,-7-3-11-16,4-8-4 15,-6 0-30-15,0-10-12 0,-6 3-34 16,-1-17-14-16,-2 3-48 15,-3-21-17-15,-3 8 27 32</inkml:trace>
  <inkml:trace contextRef="#ctx0" brushRef="#br0" timeOffset="174964.52">2913 11390 356 0,'-12'-34'134'0,"12"34"-104"0,-6-21 45 15,6 18 13-15,0 0-17 16,0 1-5-16,0-1-17 15,0 1-9-15,0 7-22 16,0 0-7-16,0 16 0 0,0-5-5 16,3 13-1-16,0-5-2 15,3 18 0-15,0-7-2 0,3 31-1 16,-3-13-13-16,3 0-6 16,-3-8-19-16,6-6-6 15,-3-4-32-15,3-9-12 16,-3-5-35-16,2-5-12 15,1-5-18 1</inkml:trace>
  <inkml:trace contextRef="#ctx0" brushRef="#br0" timeOffset="175293.567">3065 11549 408 0,'-9'-18'151'0,"9"18"-118"0,-6 0 40 0,6 0 8 15,0 2-30-15,0 1-9 0,0 7-16 16,0-2-5-16,6 24-12 15,-3-5 1-15,12 18 3 0,-6-8-1 16,6 2 1-16,0-7-5 16,2-3 0-16,-2-5-3 15,6-3 2-15,-3 0-4 16,0-10-2-16,0-3 0 16,0-11 1-16,-4 1-3 15,1-30-2-15,-3 8 2 16,-3-16 0-16,0 9-2 15,-3-1 2-15,0 5 5 0,-3 6 5 16,0 3-3-16,0 12-1 16,0 1-2-1,3 26 0-15,0-2-2 16,3 15 2-16,-3-5-11 16,6 0-2-16,-3-5-35 15,2-5-13-15,-2-3-52 16,6-9-22-16,-3 4-78 15</inkml:trace>
  <inkml:trace contextRef="#ctx0" brushRef="#br0" timeOffset="175609.906">3720 11605 360 0,'-9'-8'134'0,"9"8"-104"0,-6-14 18 0,6 14 0 0,0-5-17 0,0 0-6 16,-3-3 12-1,0 0 8-15,-6 0-24 16,3 0 13-16,-12 3 6 0,3 0-8 16,-9 5-3-16,4 0-11 15,-7 10-1-15,6 1-6 16,3 28-1-16,3-7-6 15,12 16-1-15,3-9-8 16,27-4-2-16,-3-6-23 16,15-8-10-16,-7-5-54 15,4-16-22-15,-6 0-103 16</inkml:trace>
  <inkml:trace contextRef="#ctx0" brushRef="#br0" timeOffset="177106.352">3886 11888 436 0,'0'16'162'0,"0"-16"-126"0,0 5 12 0,0-5-4 15,3-3-17-15,0 1-3 16,0-27-12-16,0 5-5 16,0-29-4-16,0 10-3 0,0-9 1 15,-3 9-4-15,-3-28 2 16,3 13 3-16,-3-6 1 16,0 11-4-16,-3 6 1 15,0 9 6-15,1 9 6 16,-1 6 0-16,0 12 3 0,0 0-2 15,-3 25 2-15,6-1-4 0,0 19 1 16,0-6-1 0,3 16 1-1,0-5-4-15,6 38 0 16,-3-17-3-16,9 11 2 0,-3-14-2 16,11-5 0-16,-5-7-3 15,18-6 1-15,-6-8-4 16,9-3 0-16,-7-7 3 0,4-11 1 15,-6 0-4 1,0-14 1-16,-4 1 0 0,-2-21 2 16,-3-1-1-1,-3-7-1-15,-3 5 1 16,-3 0 1-16,0 5 1 0,-3 3 1 16,-3 5 0-1,0 2 0-15,0 4-2 16,-3 10-2-16,0 0 1 0,0 21-1 15,0-5 0-15,3 18 2 16,0-7-1-16,3 5 2 16,0-6-2-16,2 0-1 15,1-2 1-15,3-8-1 16,-3-3 0-16,6-2 0 0,-3-3 0 16,6-8 2-1,-3 0-1-15,6-5-1 0,-4-1-2 16,-2-12 1-1,0 5 3-15,-3-17 1 16,-3 9-6-16,-3-3 0 16,-3 3 3-16,-3 5 2 15,0 3 0-15,-6 11-2 16,3 2 1-16,0 13-1 0,0 0-3 16,9 8 2-16,0-5-1 15,15 3 0-15,-3-4 2 16,11 1 2-16,-5-5-3 15,3-3 0-15,-6 0-1 16,0-6 0-16,-3 1 2 0,-1-8 0 16,-5 2 0-16,-6-10 2 15,0 2-3 1,-6-12 0-16,0 7 1 16,-12-11 0-16,0 6-3 15,-8-3 2-15,5 3-1 16,3 5-2-16,0 3-2 15,9 0-1-15,0-1-7 0,12 4-4 16,0 2 5-16,9 5 3 16,-3 3 6-16,8 14 2 15,-5-4 6-15,3 17 5 0,-3-6 4 16,0 5 2 0,-3-5-4-16,-3 1 1 15,-3-4-3-15,-1-2 2 16,-2-3-4-16,0-8-2 0,0-2-5 15,3-27-2-15,-3 6-8 16,9-19-4-16,-3 5-1 16,12 3-1-1,-6 5 6-15,11 6 6 16,-5 4 7-16,6 12 3 16,-6-1 4-16,3 19 4 0,-7-3-2 15,1 14 1-15,-6-6-3 0,-3 3-1 16,-3-3-8-1,-3 0 0-15,-3-5-3 16,-3-3-2-16,0 0-19 16,-9-7-10-16,0-1-58 15,-12-16-24-15,6 3-118 16</inkml:trace>
  <inkml:trace contextRef="#ctx0" brushRef="#br0" timeOffset="177269.73">4756 11179 540 0,'-12'-3'200'0,"12"3"-155"0,-12 5-6 0,12-2-15 0,0 0-52 16,0-1-18-16,0-2-70 16,0 0-30-1,0 0-34-15,0 0-12 0</inkml:trace>
  <inkml:trace contextRef="#ctx0" brushRef="#br0" timeOffset="177496.936">3770 11393 496 0,'-17'-13'184'0,"17"13"-143"0,20-43-1 16,-17 38-10-16,21-16-22 0,-3 2-2 15,56 6-33-15,-17 3-12 16,32 12-174 0,-17-2-78-16</inkml:trace>
  <inkml:trace contextRef="#ctx0" brushRef="#br0" timeOffset="179032.235">5497 11287 156 0,'3'-16'60'16,"-3"16"-47"-16,3-18 28 0,0 15 10 0,-3-2 10 16,0 0 5-16,0-3-2 0,0 2-1 15,-3-2-34-15,0 3 3 0,0 0 2 16,0-1-7 0,0 1-3-16,0 3-8 15,0 2-2-15,3 0-2 16,0 21 0-16,0-3 0 15,3 22 2-15,0-6-1 16,3 11 0-16,-3-5-3 16,3 23 1-16,-3-12 0 15,0 10 1-15,0-14-2 0,-3-4 1 16,0-9-4 0,0-8 1-16,0-2-5 0,0-26-2 15,0-1 0-15,3-24 1 16,0 4-3-16,3-9-2 15,0 5-1-15,5-2 0 0,-2 6 0 16,6 4 3-16,-3 3 2 16,6 11 2-16,-3 0 7 15,6 12 6-15,-3 1-4 16,2 24 1 0,-2-5-4-16,3 15 0 15,-3-8-10-15,0 1-1 16,-3-6-20-16,-3-5-8 0,-3-3-22 15,0-8-9-15,-3-2-17 16,-1-17-6-16,-2 1 13 0,-3-21 5 16,0 2 31-1,-3-11 13-15,0 9 28 16,-2-1 13-16,-1 4 28 16,3 4 13-16,0 3 4 15,6 6 1-15,0 2-3 16,8 13-2-16,-2 0-21 0,15 19-11 15,-3-3-17-15,9 11-5 16,-6-8-9 0,2 0-2-16,-2-3-20 15,-3-5-9-15,-3-3-31 0,0-8-13 16,-3 1-30-16,3-20-12 16,-4 4-21-16,1-17 4 15,-3 6 85 1,0-5 119-16,-3 4 63 15,0 1-3-15,-3 3-7 16,0 2-31-16,-3 3-11 16,0-1-44-16,0 4 4 0,-3 2 1 15,0 0-6-15,0 5-2 16,0 1-13-16,-3 7-4 16,0 0-4-16,-6 32-1 0,3-5-3 15,-9 24-1-15,3-11-1 16,-12 21 0-16,7-11-2 15,-10 30 1-15,6-16-2 16,0-3-1-16,6-13-2 16,3-6 1-16,3-7-1 15,3-8 0-15,0-6-11 0,9-7-5 16,0-1-25-16,12-18-11 16,-3 0-44-1,9-39-20-15,-3 7-94 16</inkml:trace>
  <inkml:trace contextRef="#ctx0" brushRef="#br0" timeOffset="179299.473">6226 11509 556 0,'-12'-5'209'0,"12"5"-163"0,-6 0 3 0,6 0-9 15,0 8-19-15,0 0 0 16,3 34-6-16,0-5-1 15,6 29-8-15,-3-13-2 0,6 37 2 16,-3-16-3-16,3 16-2 16,-3-18-5-16,0-6-2 15,0-13-15-15,-3-8-6 16,0-8-26-16,-3-11-11 16,0-4-35-16,-3-20-14 15,0 1-26-15,-6-45-9 0,0 7 24 16</inkml:trace>
  <inkml:trace contextRef="#ctx0" brushRef="#br0" timeOffset="179553.387">6170 11531 352 0,'-12'-37'132'0,"12"37"-103"0,3-24 23 15,-3 21 4-15,6-8-26 16,-3 1-6-16,11-1-13 16,-2 1-5-16,27 12-3 15,-9 1 6-15,15 8 6 0,-10-1 8 16,1 6 6-16,-6-3-1 15,-3 11 1-15,-4-5 3 0,-8 15 5 16,-3-5-3-16,-9 11 0 16,0-8-13-16,-9-1-3 15,0-4-8-15,-9-3-4 16,3-6-3-16,-3-7-3 16,1-1-4-16,2-7 0 15,0 0-11-15,3-11-3 16,3 0-40-16,0-11-16 15,3 3-180 1</inkml:trace>
  <inkml:trace contextRef="#ctx0" brushRef="#br0" timeOffset="180849.363">2092 12054 372 0,'0'0'140'0,"0"0"-109"0,0 0 16 0,0 0 0 0,0 3-17 0,0-3-3 15,0 0-13 1,0 0-4-16,0 0-6 16,0 0 2-16,0 3 3 0,2-1 4 15,7-2 2-15,0 0-2 16,12 3 2-16,-3 0-6 16,12-1-3-16,-3 1-1 15,8 2 1-15,-5 1-1 16,6-1 0-16,-9 0-3 15,2 0 1-15,1-2 0 16,0 0 3-16,-3-3-1 16,17 0 0-16,-14 0-3 15,18 0-2-15,-10 0 3 16,7 2 0-16,-3 1-1 0,-7 2-2 16,1-2 5-1,-3 0 1-15,-6-1-2 0,8-2-1 16,-8 0-1-16,12 0-2 15,-6 0 1-15,14-2 1 16,-8-1 1-16,12 0 1 16,-13 1-2-16,7 2-2 0,6-3 1 15,-13 0 1 1,-8 3 3-16,18-2 4 16,-10-1-4-16,25 0-3 15,-13 3-1-15,10 0-1 0,-12 0 0 16,8-2 0-1,-11-1 0-15,23 0 0 0,-11 1 0 16,20 2 2-16,-17 0-1 16,5 2-1-16,-14 1 1 15,17 0-1-15,-14-1 0 16,26 4 0-16,-17-4-3 16,8 4 2-16,-11-4 1 15,5-2 2-15,25 0-1 16,-16 0-1-16,-17 0 3 15,14 0 0-15,-11 0-1 16,2-2 1-16,-11-1-7 16,17 0 1-16,-11 1 3 15,20 2 2-15,-14 0 0 0,5 2-2 16,-14 1 1 0,8-3-1-16,-14 0-3 0,20-3 0 15,-14 1 6-15,17-6 3 16,-11 2-1-16,-1-1 0 15,-8-1-3-15,-3 0-2 16,-10 2 3-16,1 4 0 16,-6-1-1-16,2 0 1 15,13-2-2-15,-3 2 2 16,-4 1-2-16,-5 2-1 16,-9 0 3-16,3-3 0 15,2 1 1-15,-11 2 0 0,-3 0 0 0,-3 0 0 31,0 0-5-31,-3 0-1 16,-3-3-32-16,-9 3-15 0,0 0-209 31,-12 5-95-31,-9-5 177 16</inkml:trace>
  <inkml:trace contextRef="#ctx0" brushRef="#br0" timeOffset="183201.428">7688 11311 348 0,'-6'16'132'0,"6"-16"-103"0,3 10 18 0,-3-10 4 0,6 0-20 0,0 0-5 16,6-8-13-1,-3 1-6-15,2-12-4 0,1 3 0 0,-6-2 2 16,0 2 9-1,-9-3 5-15,0 3-3 16,-12 0-1-16,3 3-5 16,-11 3-1-16,2-1-3 15,-6 3-1-15,6 3-3 16,-9 5 1-16,7 0-2 16,-10 8-1-16,6-3 3 15,-6 11 2-15,7-3 2 0,-1 3 3 16,3-3-1-16,6 1 2 15,3-1-6-15,12 5-1 16,0-2 0-16,18 5 0 16,-3-2-2-16,18 7 1 15,-6-5-2-15,26 11-1 16,-8-8-2-16,17 8 1 0,-11-8 1 16,-3 10 2-1,-7-5 5-15,-8 5 4 16,-3-4 5-16,-9 4 4 15,-6-5-4-15,-15 0-1 16,0-5-5-16,-27 0 1 16,9-6-4-16,-15-2 1 15,7-3-7-15,-4-7-1 16,6-1 0-16,-3-5 0 16,7 0-3-16,-1-5 0 0,6-1-20 15,9-7-8-15,0 0-37 16,9-6-14-16,0 4-43 15,12-7-16-15,0 4-35 16</inkml:trace>
  <inkml:trace contextRef="#ctx0" brushRef="#br0" timeOffset="184056.937">7866 11491 436 0,'6'-8'165'0,"-6"8"-129"0,3 5 30 15,-3-5 4-15,3 11-17 0,0-3-4 16,3 18-19-16,-3-2-6 15,3 21-14-15,0-8-4 0,3 3-2 0,0-6 0 16,3-5 0 0,-3-5-2-16,3-13-2 15,0-3 1-15,2-24 1 16,-2 2-1-16,3-17-1 16,-3 4 1-16,-3-2-1 15,-3 5 0-15,-3 1 0 16,0 1 0-16,-3 4 0 15,0 5 0-15,0 5 2 16,0 2 1-16,0 14 3 0,0-2-3 16,6 28 0-16,0-8-1 15,12 14-2 1,-3-8 1-16,14-3-1 16,-5-5-3-16,9-14 2 15,-6-2 1-15,3-21 0 0,-7 3 0 16,1-20 0-16,-3 7 0 15,-3-7 2-15,-3 7-1 16,-3-6-1-16,0 5 1 0,-4-3 1 16,-2 6-3-1,-3 0 0-15,0 2 1 16,0 6 0-16,-3 3 0 16,0 7 2-16,0 3 1 15,0 11 3-15,0-3-3 16,0 34-2-16,0-8 2 0,6 32 2 15,-3-10 0-15,3 13 0 16,0-14-3-16,0 22 1 16,0-16-2-16,-3-6-1 15,0-10 1-15,0-8-1 16,0-7 0-16,-3-22 0 16,0-3 0-16,-3-21 0 0,0 3-3 15,-3-16 2 1,0 5-6-16,-3-34 0 15,0 10 1-15,0-18 1 0,0 10 0 0,3 6 4 32,3 8-2-32,6 2 1 15,0 6 0-15,6 4 0 16,0 7 0-16,9 4 0 16,-3 3-3-16,18 6 1 15,-6 2 4-15,11 8 2 0,-8 0 2 16,0 5 0-16,0 0 4 15,-13 9 3-15,-2-4-2 16,-15 14 0-16,0-3-5 16,-15 11-1-16,4-8-1 0,-13 5-2 15,0-5 1 1,0-3-1-16,6-3 0 0,0-7 0 16,3-3-16-16,4-14-4 15,2 4-41 1,6-14-17-16,0 3-77 0,18-3-31 15,-4 3-3 1</inkml:trace>
  <inkml:trace contextRef="#ctx0" brushRef="#br0" timeOffset="185437.262">8861 11467 444 0,'0'-8'167'0,"0"8"-129"0,-3-3 41 0,3 3 12 16,0 0-34-16,0 0-11 15,-3 8-24-15,3 0-7 16,0 21-9-16,0-5 3 0,0 45 3 16,0-13-4-16,3 10-2 15,0-13-1-15,0 21-1 16,0-13-2-16,-1 7-2 16,-2-12-4-16,3-6-2 0,-3-7-11 15,0-12-1-15,0-4-20 16,0-17-8-16,0-2-24 0,-3-26-11 15,1 2-3 1,-1-16 0-16,0 6-3 16,-6-22 2-16,3 8 34 15,-6-34 17-15,0 16 76 16,-6-5 36-16,3 15 12 16,-3 3 5-16,3 8-23 15,0 3-8-15,4 4-22 16,5 1-8-16,3 6-14 15,6-1-2-15,0 3-9 0,11 5-1 16,-2 2-4-16,9 9-3 16,-3 3 0-16,9 7 1 15,-3 0-1-15,8 3-1 16,-5 0 1-16,0 8-1 16,-3-3 8-16,-6 14 7 0,-3-6 2 15,-12 13 1 1,0-5-7-16,-12 6-2 15,3-9-5-15,-6 1-3 16,0-6 0-16,0-3 1 16,0-2-1-16,3-5-1 15,0-3-4-15,3-3-2 16,3-2-2-16,3-9 2 16,0 4-5-16,12-20-3 15,-3 4-3-15,15-14-3 16,-3 6 7-16,11-3 3 0,-5 5 6 15,3-3 2-15,-3 6 2 16,-3 3 0-16,-4 2 8 16,-2 3 5-16,-3 2 2 15,-3 0 4-15,-3 3-5 16,-6 6 0-16,0-1-4 16,-6 8-1-16,0 1-5 15,0 23-3-15,0-5-3 16,6 18 1-16,0-8 1 15,6 1 0-15,0-6 0 0,3-5 0 0,0-3 0 32,0-8 2-32,-3-2-1 15,-1-17 2-15,1 1-2 0,0-19 2 16,-3 6-4-16,0-11 0 16,-3 5-1-16,0-5-2 15,0 5 0-15,-3 0 3 16,0 3 0-16,-3 2 1 15,0 4 0-15,3 1 2 16,0 4-3-16,3 2 0 16,-3 0-1-16,6 0 0 0,0 3-3 15,3 5-1 1,0 0 0-16,6 5 4 16,0 0 1-16,9 11 3 15,-7-3-3-15,4 16 0 0,-3-5 1 16,-3 8 2-16,-3-6-1 15,-9 1 2-15,0-3 4 16,-9-3 4-16,0-3-6 16,-6-4-1-16,3-4-2 15,0-5-2-15,0 1 1 16,6-6-1-16,0 0-3 16,12-6 0-16,0 4 2 15,21-6 0-15,-6 0 1 16,11-8 0-16,-5 3 0 15,6-8 0-15,-6 5-3 0,-1-8 2 16,-5 3-6-16,0 0-3 16,-6 2 6-1,-3 1 1-15,0 2 3 0,-6 0 0 16,0 3 0-16,-6 2 2 16,0 0-1-16,-6 6-1 15,0 0 5-15,-9 5 1 0,0 0 2 16,-6 10 0-1,3-2-4-15,6 16-1 16,0-5-1-16,15 15-2 16,-3-5 1-16,12 3 1 15,-3-6-1-15,9-2-1 16,-6-3 5-16,14-5 1 16,-5-2-5-16,9-12-2 15,-6 1 0-15,3-14 0 16,-4 3-8-16,-5-10-4 0,-3 5-44 15,-9-9-20-15,0 7-172 16</inkml:trace>
  <inkml:trace contextRef="#ctx0" brushRef="#br0" timeOffset="186249.057">10712 11390 280 0,'-6'-13'104'0,"6"13"-81"0,0-13 34 16,0 13 8-16,0-5-6 16,0 2 3-16,3-8-13 15,0 3-3-15,6-10-26 16,0 2-5-16,6-8-3 0,-3 6-5 15,3-6 1-15,-3 3-5 16,-1 0 0-16,-2 2-1 0,-6-2-2 16,0 2 1-16,-9-2-1 15,0 3 0 1,-6-4 0-16,4 4-3 0,-10 2 2 16,3 3 1-1,-6 5 0-15,3 3 2 0,-9 5 1 16,6 0 3-16,-8 2 3 15,5 1 2-15,-6 5 1 16,6 0 0-16,3 8 2 16,4-3 4-16,8 40 3 0,0-11-5 15,15 22 1 1,0-14-4-16,12 37 0 16,-4-15-5-16,7 15 0 15,-3-16-3-15,3-2 0 16,-6-13-3-16,0-3 1 15,-3-11-2-15,-3 0 2 0,-1-7-4 16,-2-6 0-16,-3-5-10 16,-3-8-3-16,0-3-33 15,-3-11-14-15,0 1-56 16,-8-14-24-16,2 4-66 16</inkml:trace>
  <inkml:trace contextRef="#ctx0" brushRef="#br0" timeOffset="187009.305">10322 11549 392 0,'-24'-5'148'0,"24"5"-115"0,-9 0 39 0,9 0 9 15,0 0-28-15,0 0-7 16,0 0-24-16,0 0-6 16,9 0-10-16,-3 0-2 0,21 0 2 15,-6 0-3-15,24 0-2 16,-10 0 0-16,10-3-1 15,-6 3-3-15,8-3 2 16,-8 3 1-16,9-2 2 16,-10 2-1-16,1 0-1 15,-6 0-2-15,-7 0 1 0,-2 0 5 16,-6-3 2-16,-3 3 4 16,-9-2 1-1,-3 2-3-15,-9 0 0 16,0 0-3-16,-6 5 0 15,0 0-1-15,0 8 0 16,3-2 0-16,3 13 0 0,3-3-2 16,9 11 1-16,0-6-2 15,15 1 2-15,-6-4-2 16,9-4-1-16,-3-3 1 16,0-6 1-16,-4-2-1 15,-5-8 2-15,3 0-2 16,-12-10 2-16,0 2-2 0,-6-13-1 15,0 5-4 1,-9-11 0-16,6 6-5 0,0-3 1 16,0 3-3-16,6 0 0 15,0 2-1 1,9 4 2-16,-3 1 4 16,15 6 3-16,-6 0 2 15,9 11 3-15,-3-3 10 0,3 13 4 16,-7-2-1-16,1 15-1 0,-3-4 0 15,-3 9 2 1,-3-4-7-16,-3-3-1 16,0-6-2-16,-3-7-1 15,0-1-6-15,0-23-1 0,0 2-2 16,0-18 0 0,0 6-2-16,6-4-1 15,0 3 1-15,8 6 4 0,-2 2-1 16,15 3 1-1,-6 2 4-15,9 6 3 16,-7-1 0-16,1 4 0 0,-6-1-3 16,-3 1 1-16,-3-1-2 15,-3 0-1-15,0 1-8 16,-9 2-3-16,0 0-45 16,-12 0-18-16,3 0-180 15</inkml:trace>
  <inkml:trace contextRef="#ctx0" brushRef="#br0" timeOffset="188563.898">11891 11710 452 0,'-24'38'167'16,"24"-38"-129"-16,0 13 10 0,0-11-1 0,9-2-15 16,-3 0-1-16,12-23-9 15,-3 4-1-15,8-13-12 16,-5 6-3-16,6-9 0 0,-6 9-3 15,0-11 0-15,-3 5-1 16,0-10-2-16,-3 7 1 0,-4-2 1 16,-2 8-1-16,-3 0-1 15,0 5 1-15,-3 9-1 16,0 1 0 0,-3 12 2-16,0-1-3 0,-3 14 0 15,4-1 3 1,-1 11 1-16,3-2-1 15,3 10 1-15,-1-5 2 0,10 10 2 16,0-5-3-16,9 14-1 16,-3-9-1-16,3 6-2 15,-3-6 7-15,-6-2 3 16,0-6 3-16,-10-2 3 16,1-3-9-16,-8-5-2 15,-1-3-5-15,-6-10-1 16,3 0 1-16,-3-19 0 0,3 3 0 15,3-14 0-15,0 6-3 16,12-6 0-16,-3 6-1 16,18-2 0-16,-3 1 3 15,14 1 0 1,-5 3 1-16,6-1 0 0,-6 3 0 16,-4 3 0-16,-2 2 0 15,-6 4 0-15,0-1 4 0,-9 8 2 16,0 0-2-1,-6 8-1-15,0-1-1 16,3 15-2-16,0-7-2 16,9 20 1-16,-3-6 1 15,6 0 0-15,-3-5 0 0,5-6 0 16,-2-2 2 0,0-16 1-16,-3 0-1 15,3-13 1-15,-6 2-4 0,-3-7 0 16,0 2 3-16,-6-2 1 15,0 2-6-15,-3-3 0 16,0 3-1-16,-6-2-1 16,3 2 1-16,-6-3 3 15,3 6-5-15,3-3 2 0,0 3-5 16,6-5-1-16,0 2-6 16,6 5-1-1,-3 0 8-15,6 11 2 16,-3 0 5-16,12 11 1 15,-6-3 5-15,6 8 2 0,-3-3 2 16,-1 11 0 0,1-6 7-16,-3 14 2 15,0-5-4-15,-3 2 0 0,-3-5-8 16,0-3-1-16,0-3 0 16,0-12 0-16,-3-1-5 15,6-18 1-15,-3 2-5 16,9-13-1-16,-3 6-6 15,5-9 0-15,-2 6 1 16,0 0 5-16,-3 2 3 16,3 11 2-16,-3 3 3 0,3 8 3 15,-3-1 2-15,0 12 3 16,-4-4 1 0,1 17 1-16,-3-6-2 15,0 8-1-15,0-3-5 0,-3-4-1 16,0-4 1-16,0-13 0 15,0 1-2-15,3-20 1 16,-3 4-4-16,6-14-2 16,-3 6-3-16,3-14 1 15,0 5 1-15,3-7-1 16,-3 5 1-16,3 2 3 16,-3 6-2-16,2 19 1 15,-2-1 6-15,3 14 5 16,-3-4-3-16,3 15 2 15,-3-6-5-15,0 21 0 0,0-6-1 16,0 9-2-16,-3-8 1 16,0-1-1-16,0-4 0 15,0-6 0 1,-3-2 0-16,0-6 0 16,0 0 0-16,-3-13 0 0,0 0-9 15,0-21-2-15,0 2-60 16,3-10-26-16,-3 3-159 15</inkml:trace>
  <inkml:trace contextRef="#ctx0" brushRef="#br0" timeOffset="189316.398">13281 11583 480 0,'-9'3'181'0,"9"-3"-141"0,3 5 11 16,-3-5-3-16,9 6-18 0,3-4 0 15,6-2-13-15,-3 0-5 16,5-8-7-16,-2 3-2 0,3-5 1 16,-6-1 0-1,3-2 0-15,-3 2-2 16,-6-2 1-16,0 2-2 15,-6-5 2-15,0 3-2 0,-6 0 2 16,0 2 2-16,-3 3 2 16,0 3-3-16,-6 5-1 15,3 0 3-15,-9 8 1 16,3 0 1-16,-15 5 0 16,7-2-2-16,-4 7-1 15,3-2 1-15,18 13 1 16,0-2-1-16,21 7-1 15,0-7-1-15,9-1 0 16,-4-2 0-16,19-6 0 0,-9-2-2 16,24-10-2-16,-10-4 1 15,7-10-1 1,-10 3 0-16,-2-8 0 16,-6 2-3-16,-6 1 2 15,-6 2-8-15,-4-3-2 0,-2 3-38 16,-9-2-16-16,0 2-195 15</inkml:trace>
  <inkml:trace contextRef="#ctx0" brushRef="#br0" timeOffset="190965.093">14382 11549 464 0,'-9'3'176'0,"9"-3"-137"0,-3 0 20 0,3 0-2 16,0 0-21-16,0 0-4 15,0 0-5-15,0 0 0 16,6 0-15-16,0 0 2 0,6-3 0 0,-3 0-5 16,12-2-1-16,-3 0-4 15,9-6-1-15,-3 3-1 16,2-5 1-16,-2 3-4 15,0-12 0-15,-6 6 1 16,-3-10 2-16,-3 2-3 16,-6-8-2-16,-1 6 2 15,-7 0 2-15,-1 2-2 16,-9 3 0-16,3 2 3 16,-9 6 1-16,3 2-4 15,-6 6 1-15,3 0-2 16,-3 7 0-16,4 1 2 15,-4 8 0-15,3-1 0 0,0 6 2 16,3-3-1 0,-3 6-1-16,3-3 1 15,0 5 1-15,4-5-3 0,-1 2 0 16,3-2 1-16,0 3 0 16,3-6 2-16,0 3 3 15,3-3-2-15,3 0 0 16,0 0-1-16,3 1 1 15,-3-1-2-15,6 3 2 16,-3-3 0-16,3 5 3 16,0-2-3-16,6 5 0 15,-3-2-1-15,8 5-2 0,-2-6 1 16,12 3-1 0,-6-2 0-16,12-6 0 15,-7-2 0-15,10-9 0 16,-9 1 0-16,6-11 0 15,-6 3 0-15,-1-8 0 0,-5 2 0 16,0-2 0-16,-3 2 0 16,0-2 0-16,-3 2 0 15,-3 1 0-15,-4 2 0 16,1 0 0-16,0 0 0 16,-3 0 0-16,0 0 0 15,-3 0 0-15,0 3 0 16,0-3 0-16,0 3 0 15,-3-6 0-15,0 3-80 16,3-5-35-16,0-21-145 16</inkml:trace>
  <inkml:trace contextRef="#ctx0" brushRef="#br0" timeOffset="200712.6">15162 11195 536 0,'-24'5'200'0,"24"-5"-155"0,-20 0 7 0,17 0-7 16,0 0-20-16,0 0-5 15,6 0-9-15,0 0-5 16,9 2-3-16,-4 1 2 0,10 10 1 16,-3-2 0-16,6 7-1 15,-3-2-3-15,12 3-2 0,-7-3 1 16,7 0 1-16,-3-3-1 16,-3-3-1-1,-3 1 5-15,-3-3 4 0,-4 0-1 16,-11-3 3-16,0 0-4 15,-12 3-2-15,4 3-2 16,-10 0 0-16,0-4-4 16,-3 7 0-16,3-4 1 15,-6 4 2-15,3-4-3 0,-3 1-2 16,4-1-9-16,-1-2-5 16,3 0-27-16,9 0-11 15,0-3-20 1,9 1-6-16,0-1-11 15,9-2-5-15,0-1 28 16,6-2 14-16,-4 0 52 0,7 0 23 16,-3 0 52-16,3 0 22 15,-6 0-5-15,-3 0-4 16,0 0-21-16,-12 0-10 16,0 0-22-16,-9 6-9 15,3-4-14-15,-9 9-6 16,3-3-9-16,-6 5-1 15,3 0-35-15,0-2-12 16,3-1-54-16,7-7-21 16,-1 0-75-16</inkml:trace>
  <inkml:trace contextRef="#ctx0" brushRef="#br0" timeOffset="201328.355">15692 11359 356 0,'-15'-14'132'0,"15"14"-103"0,-12-18 36 0,12 15 11 15,-3-2-17 1,3 0-2-16,0-3-19 0,0 2-9 16,3 1-16-16,0 0-2 0,3 5 0 15,0 0-4-15,3 10 1 16,-3 1-3-16,3 10 0 16,0-5 1-16,3 8 1 0,-3 0-3 15,3-1-1-15,-3-1 3 16,6 1 1-1,-1-1-3-15,7 1-3 16,-3-4-3-16,9-6 1 16,-6-2 1-16,6-9 0 15,-4 1 2-15,1-8 3 16,-3-1-7-16,0-7 0 0,-3 3 2 16,-3-12 4-1,-4 4-3-15,-2-22-1 0,-3 8 2 16,-6-12 1-16,0 6-1 15,-12 4-2-15,4 5 3 16,-13 3 2-16,3 4-2 16,-3 4 0-16,3 2-1 0,3 5 1 15,3 3-2 1,15 6 2-16,0-1-4 0,18 11 0 16,-3 0-15-16,12 8-4 15,-6-3-34 1,8 3-13-16,-5-3-71 15,18-2-29-15,-10-3-18 0</inkml:trace>
  <inkml:trace contextRef="#ctx0" brushRef="#br0" timeOffset="201530.711">16356 11430 412 0,'-45'3'154'0,"45"-3"-120"0,-15-8 39 0,15 8 11 15,-3-3-35-15,0 3-12 0,6-3-20 16,0 1-9-16,15 2-5 16,-3 0-11-16,15 0-3 0,-6 0-43 15,8-3-19-15,-2 0-145 16</inkml:trace>
  <inkml:trace contextRef="#ctx0" brushRef="#br0" timeOffset="202129.055">16689 11351 540 0,'-9'10'200'0,"9"-10"-155"0,3 3-6 0,-3-3-13 0,9-5-20 16,0-1-1-1,12-15-3 1,-3 3-2-16,6-9 1 0,-3 3-4 16,-1-2 2-16,-2 5 1 0,-3 0 0 15,0 5 8-15,-6-3 5 16,0 3 2-16,-3 0 1 16,0 3-2-16,-3 3 1 0,0 2-6 15,-3 2-1-15,0 1-6 16,-3 8-2-16,0-1 2 15,0 20 1 1,0-7 1-16,6 38 2 16,-3-10-3-16,9 4-2 15,-3-7 0-15,6-3 1 16,-3-5-1-16,2-1-1 0,-2-7-2 16,0-3 1-1,-3-2 3-15,-3-6 1 0,0 0-4 16,-6-2 1-16,0-3-2 15,-12 0-2-15,1-3 3 16,-16 0 2-16,6 1 2 16,-9-1 1-16,6-2-2 15,4-1 1-15,2 1-2 16,6-3 2-16,0 0 0 16,15 0 1-16,0 0 0 0,24 0 2 15,-3 0-3 1,14 3 0-16,-5-1-3 15,6 1-1-15,-6 0-8 16,-1-3-2-16,-5 0-34 0,0-3-13 16,-6 0-100-1,3 3-45-15,-6 0 2 16</inkml:trace>
  <inkml:trace contextRef="#ctx0" brushRef="#br0" timeOffset="202720.028">17615 11517 416 0,'-12'-13'154'0,"12"13"-120"0,3-5 26 0,-3 5 2 0,3 0-19 15,-3 0-2-15,3 5-15 16,0 0-7-16,-3 3-10 15,0 0-6-15,-6 3 0 0,3-3-13 16,-6 5-3-16,0-2-56 16,-6 2-24-16,3-3-120 15</inkml:trace>
  <inkml:trace contextRef="#ctx0" brushRef="#br0" timeOffset="209355.482">18520 11422 420 0,'-6'5'156'0,"6"-5"-121"0,0 3 10 16,0-3-3-16,0 0-15 16,0 0-1-16,6 0-4 0,-3 0-2 15,3-5-10-15,0 2-2 0,-3-10 2 16,0 2-2-16,-3-18 1 16,0 8-3-16,-3-8 1 15,0 5-2-15,-3-2 0 16,0 2-3-16,-6 3 1 0,3 2 0 15,-3 3 1-15,0 3 0 16,-6 2 2 0,4 3-3-16,-10 11 0 15,3 0 1-15,-9 23 0 16,6-5 0-16,6 19 0 16,4-6 4-16,14 4 5 15,0-9-7-15,12 0-3 0,-4-3-2 16,13-10 1-1,-6-3 1-15,9-10 3 16,-3 0-3-16,9-25-2 0,-4 7 0 16,-2-22 1-16,-3 10 1 15,-6 1 3-15,-3 4 1 16,-6 7 1-16,0 1-4 16,0 22-1-16,0 0 1 0,6 19 0 15,-1-6-5-15,16 3 1 16,-6-6-9-1,9 3-4-15,-3-7-29 16,2-4-10-16,-5-2-74 16,9-8-32-16,-3 0-47 0</inkml:trace>
  <inkml:trace contextRef="#ctx0" brushRef="#br0" timeOffset="210343.7">19327 11089 420 0,'-6'-11'156'0,"6"11"-121"0,-6-10 10 16,6 10-3-16,-3-3-17 0,0 0-3 15,-3 1-1 1,3-1 1-16,-6 0-12 16,0 1 8-16,-6 2 2 0,3 0-2 15,-9 5 2-15,4 0-2 16,-7 14 0-16,3-3-3 15,6 34-1-15,3-10-6 16,18 7 0-16,0-7-3 16,18-3 0-16,-6-8-3 0,11-5-2 0,-5-6-2 15,12-4-1 1,-9-6 4-16,14-16 1 16,-8-3-3-1,3-18 1-15,-6 5 0 0,-4-8 0 16,-5 6 2-16,-6-1 1 15,-3 4-1-15,-9 4-2 16,0 3 3-16,-6 11 2 16,0 2-4-16,3 24-3 15,0-2 1-15,12 13 2 0,-3-6 0 16,15 1-1 0,-3-6-2-16,2-3-1 15,-2-4 2-15,0-9 2 16,-3 0 0-16,-3-10-1 15,-3 0 1-15,-3-11-1 16,0 2 2-16,-6-9 1 0,0 1-4 16,-6-1 1-16,0 2-5 15,-9-1 1-15,3 4-3 16,-3-1 0-16,3 6-3 16,3 0 1-16,0 2-4 15,9-2 1-15,0 2-3 16,9 4 0-16,-3 1 3 0,6 6 5 15,-3 0 8 1,2 8 7-16,-2-3 5 16,0 14 2-16,0-3-4 15,0 13-1-15,-3-5 2 0,-3 5 3 0,0-5-4 16,-3-1 1 0,0-4-7-16,0-6-1 0,0 0-2 15,3-18 1-15,-3 0-7 16,6-22 1-1,0 4-4-15,6-4 2 16,-4 6 1-16,1 2 2 16,-3 4 3-16,3 7 2 15,-3 0 3-15,3 18 1 16,0-2-3-16,6 19-3 16,-3-6-7-16,5 5-1 15,-2-5-24-15,6-5-7 16,-6-2-35-16,3-14-16 15,-3 0-57-15,0-16-24 16,-4 2 8 0</inkml:trace>
  <inkml:trace contextRef="#ctx0" brushRef="#br0" timeOffset="211077.965">20223 11023 344 0,'0'0'129'0,"0"0"-100"0,0 13 42 15,0-11 12-15,0 9-16 16,0 0-3-16,0 12-20 15,0-4-5-15,0 15-22 16,0-5-1-16,0 3 0 0,0-5-2 16,-3-4 2-16,3-1-7 0,0-9-1 15,0 0-4-15,0-18-1 16,0 2-3-16,3-18-1 16,0 5-1-1,3-8-2-15,0 3-2 0,-3 3 1 16,0 2 3-16,2 5 3 15,-2 3 0-15,3 11 2 0,-3-3-2 16,3 16 2-16,0-3-2 16,9 11 2-16,-3-6-2 0,12 1 2 31,-6-3-4-31,14-11 0 16,-8-2-1-16,9-14 0 15,-6 3 0-15,0-8-2 16,-7 3 3-16,1-6 0 15,-3 4 1-15,-3-1 0 0,-3 2 2 16,-6 1 1 0,0 3 1-16,-9 2 0 15,0 0-2-15,-6 8 1 0,0 0 0 16,0 13 1-16,3-2-5 0,6 20 1 16,0-4 0-1,12 7 0-15,-3-7-5 0,9-4-1 16,-3-4-6-1,6-11 0-15,-4-3-3 0,7-18 2 16,-3 2 5 0,12-15 4-16,-6 5 1 15,8-3 1-15,-5 5 4 16,0-2 1-16,-6 3 3 16,-3-1 1-16,-7 3 5 15,-8 3 5-15,0 0-3 16,-12 2 0-16,0 3-8 0,-5 6-2 15,-1-1-2-15,0 8-2 16,3-2 1-16,9 16-1 16,0-4-3-16,12 22 2 15,0-7 1-15,11 7 0 16,-2-6-5-16,9-4 1 16,-6-6-20-16,3-16-7 0,-4 1-35 15,4-28-13 1,-3 7-31-16,0-15-13 15,-3 7-58 1</inkml:trace>
  <inkml:trace contextRef="#ctx0" brushRef="#br0" timeOffset="211361.113">21169 10697 372 0,'-15'-42'140'0,"12"31"-109"0,0-5 27 16,3 11 3-16,0 0-11 15,0-1-2-15,0 4-12 16,0-1-5-1,0 19-4-15,0 18 0 0,0 27 0 16,0-8 3-16,0-8-10 16,0 13-4-16,0-13-7 15,3 29-1-15,0-15-7 16,3 4-1-16,-3-10-5 0,0-8 1 16,0-8-9-16,-3-5-2 15,0-6-16-15,0-7-8 16,0-3-34-16,-3-14-16 15,3 1-74-15,-3-16-31 0,3 2 42 32</inkml:trace>
  <inkml:trace contextRef="#ctx0" brushRef="#br0" timeOffset="211513.533">20729 10962 544 0,'-12'-8'203'0,"12"8"-158"0,9-8 5 0,-9 8-7 16,24-5-20-16,-7 2-4 0,40 0-19 15,-12 1-10-15,11 4 5 16,-11-2-45-16,14 8-18 0,-11-3-111 16,12 1-49-16,-7-1 61 15</inkml:trace>
  <inkml:trace contextRef="#ctx0" brushRef="#br0" timeOffset="211820.775">21509 11118 480 0,'-21'8'178'0,"21"-8"-138"0,-6 10 33 16,6-10 4-16,0 3-43 0,0-3-15 15,12 0-13-15,-3 0-3 16,6-5-2-16,-1-1-3 0,1-4-1 15,-3 2-1-15,0-5 0 16,-3 2 0-16,-3-5 0 16,-3 3 3-16,-6 0 2 15,3 2 9-15,-9 6 5 16,3 0-7-16,-6 7-4 16,3 1-1-16,0 7 0 15,3-2-4-15,3 8-1 16,0-3-26-16,6 9-11 15,0-4-53-15,3 6-23 16,0-3-97 0</inkml:trace>
  <inkml:trace contextRef="#ctx0" brushRef="#br0" timeOffset="212444.197">21854 11216 400 0,'51'-14'151'0,"-51"14"-118"0,23-7 14 15,-17 7-4-15,0-3-21 16,3 0-2-16,-3-2-1 15,0 0 2-15,-6-3-11 16,0 0-6-16,-3-3-2 0,0 3 4 16,-3-2 4-16,-3 2 6 15,-6-5 2-15,3 2 6 16,-14-2 2-16,5 2-7 0,-9 1-1 16,6 2-9-1,-6 2-1-15,7 4-9 16,-1 4-1-16,3 1-2 15,3 8-1-15,3-1 4 16,6 14 0-16,0-3 1 0,9 11 0 16,0-6 0-16,18-5 0 15,-3-2-16-15,18-22-4 16,-6 1-12-16,11-17-3 16,-8 3-1-16,3-8 2 15,-6 6 17-15,-6-14 7 16,-4 6 9-16,-2-30 5 0,3-18 14 15,-6 8 8 1,-3 13 2-16,-3 11 1 16,0 7-14-16,-3 9-6 15,0 5 0-15,0 7 2 0,0 7 7 16,-3 4 3-16,-3 8-4 16,-3 16 0-1,0 27-8-15,3-6-3 0,0-5-1 16,6 8-1-16,0-8 4 15,6 11 5-15,-3-11-3 0,6 11 0 0,-3-9-2 32,0-2 2-32,-3-8-5 15,-1-2-3-15,1-6-1 16,-3-5-1-16,0-3 0 0,0-10 0 16,-3-3-29-1,0-8-10-15,0 0-151 16,-12-3-66-16,1 1 47 15</inkml:trace>
  <inkml:trace contextRef="#ctx0" brushRef="#br0" timeOffset="213394.153">2106 12811 348 0,'-14'-16'129'0,"14"16"-100"0,-9-37 31 0,9 35 7 0,-3-17-16 16,3 3-3 0,-3-2-10-16,0 2-3 15,0 3-20-15,3 2 0 0,0 24-1 16,0 0-1-16,3 24 2 16,0-7-2-16,12 57 2 15,-10-18-6-15,13 10-1 0,-3-15-4 16,6 15-3-1,0-16 0-15,0 4-1 0,-9-15-9 16,0-9-4 0,-1-9-15-16,-2-21-8 15,-3-2-33-15,-6-22-14 16,0 1-38-16,-6-11-13 16,0 2-22-1</inkml:trace>
  <inkml:trace contextRef="#ctx0" brushRef="#br0" timeOffset="213696.787">2071 12888 288 0,'-21'-27'107'0,"21"27"-83"0,-15-18 35 16,15 15 9-16,-3-5-13 16,0 3-5-16,0-14-24 15,0 6-9-15,6-16-10 16,0 3-5-16,9 5-1 0,-3 2 3 16,12 14 2-16,0 2 2 0,8 16 0 15,-2-2 2 1,6 7 1-16,-6-4 3 15,-4 7 4-15,-2-5 1 16,-9 5 1-16,-3-5 0 16,-12 8 2-16,0-3-8 0,-9 10-1 15,3-4-5-15,-6-1-3 16,6-2-2-16,-5-5-3 16,2-3-8-16,3-6-5 15,0 1-22-15,3-17-8 16,0 4-32-16,6-17-13 15,0 3-63-15,12-7-29 16,-3 4 47 0</inkml:trace>
  <inkml:trace contextRef="#ctx0" brushRef="#br0" timeOffset="213918.642">2353 12449 344 0,'-3'-35'129'0,"3"35"-100"0,-2-16 40 15,2 14 10-15,-3-1-15 16,3 0-2-16,-6 3-25 15,3 0-8-15,3 8-17 16,0 0 8-16,9 32 3 0,-6-8-5 0,8 31-3 16,1-10-8-16,6 11-5 15,-3-11-19-15,6 15-6 16,-6-12-29-16,6 5-11 16,-4-14-44-1,10-4-18-15,-6-6-59 0</inkml:trace>
  <inkml:trace contextRef="#ctx0" brushRef="#br0" timeOffset="214712.77">2859 12983 388 0,'3'0'145'0,"-3"0"-112"0,0 3 21 0,0-3 3 16,3-3-29-16,3 0-7 15,-6-7-12-15,0 2-4 16,0-5-2-16,0 2-3 0,0-2 1 0,-6 0-1 15,-5-1 2-15,2 4-1 16,-15-1 2 0,6 3 4-16,-12 3 6 15,3 0-1-15,1 5 3 16,-1 0-6-16,3 5-1 16,3 0 0-16,3 11 0 15,6-3 0-15,0 17 0 16,4-7-4-16,14 6-1 0,-4-5-1 15,19-8-2-15,0-3 1 16,6-15 1-16,-3-1-1 16,3-13 2-16,-4 3-4 15,1-6 0-15,-6 4-1 16,-3-4 0-16,0 3 4 16,-12-2 1-16,3 2 1 0,-6 0 0 15,0 3 4 1,-3 2 3-16,0 3-4 0,0 11-2 15,3-3 2 1,0 10 0-16,3-2-1 16,6 11 1-16,0-3-2 15,6 5 0-15,-1-3-3 16,-2-7-2-16,0-3 1 0,3-11 1 16,-3 1-1-16,0-9 2 15,0 0-4-15,-3-4 0 0,0 1 1 0,0-4 0 31,-3 5-3-31,0-3 2 16,-4 3-1-16,1 5 0 0,0 0 0 16,3 10-2-1,0 1 7-15,0 8 3 16,0-4 3-16,0 12 5 0,-3-3-4 16,3 10 0-1,-3-5-4-15,3-2-1 16,-3-3-3-16,3-13-2 15,0-1 1-15,3-15 1 0,0 2-1 16,0-10-1-16,-3 5-2 16,3-5 1-16,-3 3-1 15,0 4-2-15,-1 4 3 16,7 7 2-16,-3 3 0 16,6 8 2-16,0-3-2 15,6 9-1-15,-3-1-17 0,6 5-6 16,-4-2-40-1,4 3-14-15,-3-6-59 16,6-2-26-16,-6-3-22 16</inkml:trace>
  <inkml:trace contextRef="#ctx0" brushRef="#br0" timeOffset="-214062.936">3627 12954 348 0,'9'0'132'0,"-9"0"-103"0,15-3 34 0,-15 3 9 16,3-2-16-16,3-1-3 15,0-5-19-15,0 3-9 0,-3-6-14 16,-3 3-1-16,-6-2 3 16,3-1-5-16,-9-2-2 0,3 2 1 15,-9 1 2 1,4-1-2-16,-7 3 1 16,3 0-3-16,-3 3 2 15,3 0-2-15,0 5 0 16,3 0-1-16,1 10 2 0,2-2-1 15,0 13 2-15,3-2 0 16,3 15 3-16,0-7-5 16,6 5-3-16,0-6-1 15,9-10 1-15,0-3-3 16,9-18 0-16,-3 0-1 16,2-14-2-16,-2 3 5 15,0-2 1-15,-3 2 0 16,-3-3-2-16,-3 3 1 0,0 3-1 15,0 3 0 1,0 4 0-16,0 1 0 16,6 5 2-16,0 0-3 15,8 5 0-15,-5 1 1 16,9-1 0-16,-6 0-3 0,3-5 2 0,-3 0-1 16,0-5 0-1,-1 0-3-15,-2-3-1 16,0 0 0-16,0 0 4 15,-3 2-4-15,3 6 0 16,-3 0 3-16,9 6 3 16,-7-1 7-16,7 8 4 15,-6-2-2-15,0 7 2 16,-3-4-2-16,-3-1 2 16,0-3-4-16,-9-7-2 0,0-3-2 15,-3-8-3-15,3 0-4 16,-3-8 0-1,0 3-5-15,3-13-1 16,0 4-4-16,9-9 1 0,-3 7 9 16,15 5 5-16,-4 3 6 15,10 14 6-15,-3-1-3 16,3 6 2-16,-3-1-7 16,-3 1-1-16,-4 0-2 15,-2-1 1-15,0 1-7 16,-3-3 1-16,-3 0-17 15,-3 0-6-15,-3 0-56 16,-6 3-23-16</inkml:trace>
  <inkml:trace contextRef="#ctx0" brushRef="#br0" timeOffset="-211936.979">4910 12835 364 0,'-11'8'134'0,"11"-8"-104"0,0 8 23 0,0-8 1 16,3 2-18-16,0 1-4 16,5 0-7-16,-2-1-4 15,9-7-11-15,-3 2-2 0,3-12 2 16,-3 1-6-16,-3-15 0 15,0 5-2-15,-12-15 1 16,0 10-2-16,-12 0 2 16,3 5-2-16,-12 13-1 15,6 3 1-15,-8 24 1 0,5-3 1 16,-6 16 3 0,6-5 3-16,0 5 2 15,3-2-5-15,10-1-2 0,2-5-2 16,6-2-2-1,0-6 1-15,9-5 1 16,-1-3-1-16,10-7 2 16,-3-1-2-16,3-2-1 0,-3 0 1 15,0-1-1-15,-3 1 4 16,-3 0 2-16,0 2-2 16,2 6-3-16,-2-1 2 15,18 14 2-15,-6-3 2 16,12 35 3-16,-6-8-3 15,-1 13 1-15,-2-11-3 16,-3 3 0-16,-6-8 3 16,-6-3 3-16,0-5-4 15,-12 1-2-15,0-4-2 0,-18-5 0 16,6-2-4-16,-18-6 0 16,7 0 1-16,-7-10 0 15,6-1-7 1,0-12-3-16,6 2-3 0,7-40 0 15,2 9-4-15,12-17-2 16,0 11 4-16,26-10 4 0,-5 10-1 16,18-16 1-1,-6 13 3-15,5 0 5 16,-8 11 2-16,3 19 1 16,-3 5 4-16,5 18 5 0,-8-2 4 15,3 7 2 1,-6-2 0-16,-3 5 1 15,-4-2-2-15,-5 2 1 16,-3-2-6-16,-6-3-3 16,0 0-6-16,-3-6 0 0,0 1 0 15,0-8 0-15,0-1-11 16,9-10-5-16,-3 3-6 16,9-8 1-16,-3 3 3 15,12-1 3-15,-3 3 9 16,8 8 5-16,-5 6 0 15,3 7-2-15,-3 0 4 0,0 0 1 16,-4 1 0 0,-2 2-2-16,-3-3 3 15,-3 0 0-15,0 1 5 16,-6-1 5-16,0 0-7 16,-9 3-3-16,0-3-2 15,-6 3 1-15,0 0 3 16,0 5 2-16,3-2-6 0,6 2-2 15,0 1 0-15,6-1 2 16,0-3 0-16,6-4 2 16,-3-1-2-16,3-10 2 15,0 2-4-15,0-10 0 16,0 2 1-16,2-7 0 16,-2 2 0-16,3-16 0 0,-3 8-5 15,3-2 1-15,-3-1 2 16,3 14 1-16,-3 2 1 15,6 25 0 1,-4-4 2-16,10 17 1 16,-6-6 5-16,12 48 5 15,-6-16-1-15,2 15 1 0,-5-12-3 16,-3 10-1-16,-3-13-3 0,-3 13 1 16,0-16-2-1,-6-5 0-15,-3-8 1 16,-9-21 1-16,0-2-6 15,-12-22 0-15,3 2-1 16,-15-15 2-16,7 3-3 16,-10-59-2-16,6 13-12 0,6-7-2 15,3 15-3 1,9-10 2-16,3 13 3 0,12 0 2 16,0 11 3-16,12 16 4 15,-3 4 3-15,6 15 2 16,-3 1 1-1,3 6 0-15,-6 0 0 16,-1 3 0-16,-2 0 0 0,-3-1 2 16,-3 1-3-16,-6 2 0 0,0 0 1 15,-9 1 2 1,3-4-1-16,0 1-1 16,0 0-2-16,12 2-1 15,0-2 2-15,12-1 0 16,-3-2 1-16,9-5 0 15,-3 2-5-15,3-18-1 16,-4 5-11-16,7-34-1 16,-6 10 0-16,0-7 3 0,-3 7 2 15,-3 0 3-15,-4 6 6 16,-8 2 4-16,0 6 5 16,-6 2 2-16,0 3 10 15,0 10 4-15,1 3-9 16,-1 16-2-16,0-3 5 15,0 48 2-15,0-10 7 0,3 15 5 16,0-10-5 0,3 2-2-16,0-8-10 15,0 0-5-15,0-10-4 16,2-8 0-16,1-5-2 16,6-14 2-16,-3-3-7 15,15-12-1-15,-6 2-7 16,9-13 0-16,-3 5 1 0,5 5 2 15,-2 3 10-15,3 14 4 16,-6-4 4-16,2 9 5 16,-5-3-6-16,0 2 0 0,-3 1-2 15,-3-3-1 1,-3 0-3-16,-3 0 1 16,0-3-9-16,-3 0-3 15,-3 1-39-15,-3-1-19 0,0-2-183 16</inkml:trace>
  <inkml:trace contextRef="#ctx0" brushRef="#br0" timeOffset="-210182.809">7089 12663 348 0,'-3'-19'129'0,"3"19"-100"0,-3-21 24 16,3 19 5-16,0-4-15 16,0 1 0-16,0-3-11 15,0 0-3-15,0 0-16 16,0 3 5-16,0 0 3 0,0 2-3 15,-3 8 2-15,1-2-9 0,-1 26-4 16,3-5 0-16,3 13 2 16,-3-5-2-16,8 2-2 15,-2-5-2-15,9-2-3 16,-3-6-2-16,9-3 1 16,-3-2 3-16,6-5 1 15,-6-3-1-15,-1-8 1 0,-2 0-2 16,0-8-1-16,-3 2-2 15,-6-7-1-15,-3 3-1 0,-3-9 0 32,0 6 3-32,-3 0 0 15,0 2 1-15,3 6 0 16,0 2-3-16,3 11 2 0,0-3 1 16,9 6 2-1,-3 0 1-15,6-1 3 0,0 1-5 16,0-1-1-16,-1-2 0 15,1 0 2-15,-3-3-3 16,0 1-2-16,-3-4 2 16,3-2 2-16,0 0-11 15,3-5-3-15,-3 0-21 16,3-11-5-16,-4 3-18 16,10-27-4-16,-3 6-5 0,6-14 1 15,-3 11 20 1,3-5 12-16,-7 7 29 15,-2-2 11-15,0 5 32 16,-3-2 12-16,-3 5 4 0,-3 5 2 16,0 3-7-16,-3 10-4 0,0 3-14 15,3 16-8-15,-3-2 2 16,12 41 0 0,-3-7 2-16,5 26 0 15,-2-13-11-15,3 11-5 16,-3-14-7-16,3 21-4 15,-3-15-3-15,-3-3-1 16,-3-8-9-16,-3-11-5 16,-3-7-20-16,-9-22-6 0,3-2-27 15,-15-19-10-15,0 2-17 16,-12-7-5-16,6 5-15 16,-8-10-6-16,2 5 29 15,-6-11 115 1,9 8 93-16,-8-2-1 15,5 5-3-15,-3-1-32 16,6 4-14-16,7 2-36 0,2 3-2 0,18-11 2 16,0 5-7-1,18-4 0-15,-4 4-12 16,37-5-3-16,-9 6-6 0,20-3-1 16,-11 2-15-1,8-5-4-15,-8 6-12 16,5-6-3-16,-11 5 6 0,0-7 4 15,-10 5 10 1,-8-11 7-16,-3 6 7 0,-15-9 3 16,0 6 2-16,-12-3 0 15,3 9 0-15,-6 7 0 16,0 2-2-16,0 25-2 16,0 0 16-16,0 18 6 0,0-6 14 15,3 46 5 1,0-13 0-16,6 23 2 0,-3-15-9 15,6 5-3-15,-3-14-11 16,6 1-5 0,-3-9-8-16,3-10-3 15,-3-5 0-15,3-21 0 16,-3-3-2-16,6-14 1 16,-3 4-4-16,6-22 0 0,-1 5-6 15,10-26-3 1,-6 6 1-16,9 4 3 0,-6 6 3 15,6 29 4-15,-7 0 6 16,4 21 6-16,-3-2-3 16,0 7 0-16,3 9-2 15,-9-14 0-15,-4-3-2 16,1 1-1-16,-3-3-6 16,0-3 1-16,-3 0-5 0,0-2-1 15,-3-3-35 1,0-3-13-16,0-2-153 0,0 2-66 15,0 0 83-15</inkml:trace>
  <inkml:trace contextRef="#ctx0" brushRef="#br0" timeOffset="-209418.526">8983 12835 384 0,'-21'3'143'0,"21"-3"-112"0,-3 2 23 0,3-2 1 16,0 0-10-16,0 0 0 16,9 3-10-16,0 0-4 15,11-3-17-15,-5 0-2 0,15-6 1 16,-6 1-5-16,6-11 0 15,-6 3-4-15,-4-16-1 0,-2 2-1 16,-6-10-2-16,0 8 3 16,-9-3 0-1,0 6 1-15,-12-1 0 16,3 6 0-16,-12 5 0 0,3 3-2 16,-11 16-2-1,2-1 1-15,-6 22 1 16,6-5 1-16,0 13 3 0,4-6 1 15,5 6 1-15,3-6 0 16,12 1 2-16,0-1-1 16,27 1 2-16,-7-6-4 15,25 5 1-15,-9-5-3 16,8-7 2-16,-8-4-4 16,9-7 0-16,-10 0-1 15,10-6 1-15,-9 0-4 0,3-2-2 16,-10 2-14-16,-5-2-6 15,-3 2-61 1,-6-2-27-16,-3 0-133 16</inkml:trace>
  <inkml:trace contextRef="#ctx0" brushRef="#br0" timeOffset="-208747.992">10013 12846 336 0,'-9'0'126'0,"9"0"-98"0,0 2 34 0,0-2 10 16,0 0-16-16,0 0-3 15,9 0-21-15,-1 0-10 16,7-5-13-16,-3 0-2 0,0-9 3 15,0 4-4-15,-3-19-1 16,-3 2-2-16,-6-12 0 0,0 4-2 16,-9 1 2-1,0 5-2-15,-9 2-1 16,3 6 5-16,-8 10 1 16,5 3 2-16,-3 24 2 15,3-2 4-15,6 23 3 16,3-6 2-16,15 6 1 0,0-7-9 15,24 4-4-15,-6-5-7 16,11-3 0-16,-5-4-20 16,12-12-9-16,-9 1-40 15,20-9-16-15,-11 1-115 16,11-11-78 0,-11 3 116-16</inkml:trace>
  <inkml:trace contextRef="#ctx0" brushRef="#br0" timeOffset="-206975.168">10647 12771 440 0,'-3'3'165'0,"3"-3"-129"0,3 0 17 0,-3 0-3 16,0-3-24-16,0 1-7 15,0-9-3-15,0 6 0 16,-3-8-9-16,0 2 2 0,-3-5 2 16,0 3-2-16,-9 0 0 0,3 2-3 15,-15 3 1 1,6 0 0-16,-8 8 1 15,2 0-4-15,-3 11-1 16,3-3-1-16,0 10-2 16,7-2 3-16,2 5 2 15,3-2-2-15,9 5-2 16,0-6 2-16,18 1 0 16,-3-3-1-16,21-3-2 0,-7-3-4 15,13-7-2-15,-9 0-6 16,3-14 0-16,-7 3 1 15,1-29 2 1,-3 8 6-16,-3-26 3 16,-6 12-1-16,-3-4 0 0,0 10 1 15,-6-3 0-15,0 5 0 0,-3 1 2 16,0 5 5 0,-3 5 6-16,0 3-1 15,0 8 1-15,0 2-1 16,-3 9 0-16,3-1-4 15,0 8-3-15,0-2 2 16,0 10 0-16,3-2-1 16,3 20 1-16,-3-4-2 15,6 26 0-15,-3-11-3 0,6 6 1 16,-3-9-2-16,3 1 2 16,0-6-2-16,2-2-1 15,1-3-2-15,6-5 1 16,-3-5 1-16,12-6 0 15,-3-3 0-15,11-7 2 0,-5 0-6 16,6-9 1-16,-6 1-1 16,-1-5 2-1,-2 2 1-15,-3-6 1 16,-3 4-3-16,-6-14 2 16,0 3 1-16,-6-11 0 15,0 6 0-15,-7-6 0 16,1 5 0-16,-3 4 0 15,0 1 0-15,-5 7 0 16,-1 1 0-16,-9 6 2 16,3 3-3-16,-6 10 0 0,3 1 1 15,-3 18 2-15,3-6-3 16,0 14 0-16,6-8 1 16,9 5 0-16,0-5-3 15,9-1 2-15,3-4 1 16,6-1 2-16,-3-4-1 0,3-4-1 15,-3-2 1 1,0-5 1-16,0-3-1 16,-1-8-1-16,-2 3 1 15,-3-14 1-15,0 6-1 16,-3-14-1-16,-3 6-2 16,-3-3 1-16,0 6 1 15,0 2 2-15,0 3-1 0,0 7-1 16,0 1-2-16,3 21-1 15,-3-3 2-15,6 16 2 16,-3-5-2-16,3 13 0 16,0-5-1-16,3 31 0 15,0-12 2-15,0 12 2 16,0-12-1-16,0-1-1 16,-3-8 1-16,-3-2 1 15,0-6-1-15,-6-2 2 0,0-3-4 16,-6-5 0-16,3-6-1 0,-9-4 0 15,0-1-3 1,-21-8-1 0,6 0 0-16,-17-7 4 0,8-1-6 15,-6-10 1-15,10 2 1 16,2-10 1-16,6 3 0 16,3-9 1-16,7 1 3 15,5-9 2-15,3 6-2 16,18-5 0-16,-3 5 1 15,35-3 0-15,-8 8 0 16,15-2 0-16,-7 5-3 16,10-9 0-16,-9 7-9 15,17-17-5-15,-11 8 6 16,5-21 4-16,-11 8 5 0,-3 0 1 16,-10 8 1-16,-5 3 0 0,-6 7 4 15,-9 4 5 1,0 1-1-16,-15 7 3 15,3 1-2-15,-9 14 2 16,0 0-6-16,-3 32-3 0,3-5-1 16,6 12 1-16,1-4 1 15,13-1 3 1,-2-5-3-16,18-2 0 16,-3-4-1-16,9-7 1 15,-6-3-2-15,2-7 2 16,-2-4-2-16,0-10 2 15,-3 1-4-15,0-20 0 16,-3 3 1-16,-1-10 2 16,-2 7-1-16,0-2 2 0,-3 6-4 15,0 1 0-15,0 4 1 16,0 2 2-16,-3 3-1 16,3 7-1-16,-3 4 1 15,6 12-1-15,-4 1-5 16,4 13 1-16,-3-3 4 15,6 8 2-15,-6-5 0 0,3 0 1 0,-3-3-2 32,0-3-1-32,-3-2 3 15,-3 3 2-15,0-6 0 16,-6 0 2-16,0-2-2 16,-6-1 0-16,3-2 1 0,-9 0 1 15,3 0-3 1,-6-3-3-16,3 1 0 0,-3-4 1 15,3 1 1-15,-3-3 3 16,6 0-3-16,0-3-2 16,0 1 0-16,1-4-1 0,2 4 0 15,0-6 0 1,0 0-33-16,3-8-13 16,0 3-133-16,9-22-58 15,3-12 27-15</inkml:trace>
  <inkml:trace contextRef="#ctx0" brushRef="#br0" timeOffset="-199558.858">12540 12303 260 0,'-6'-10'96'0,"6"10"-75"0,0-14 28 0,0 14 6 16,3-5-3-16,-3 0 2 15,0-3-8-15,0 0-4 16,0-3-23-16,0 3 6 0,0 0 5 15,0 0-5-15,-3 3-2 16,3 3-11-16,-3 2-3 16,3 0-7-16,-3 7-2 15,3 1 0-15,0 11 0 16,0-3 2-16,0 10 3 0,0-2 2 16,0 8 3-1,0-6-1-15,3 27 0 0,0-8-8 16,0 11 0-16,0-11 1 15,0-3 1-15,0-5 1 16,0-5 2-16,0-6-1 16,-3-5 0-16,0-2-1 15,0-6 2-15,0 0-1 16,0-13 0-16,0 0-6 16,0-18 1-16,0 5 0 15,0-19 0-15,0 5 0 16,0-4 0-16,0 4 0 15,3 1 0-15,0 2-3 16,3 0 2-16,0 6 1 0,2 2 0 16,1 3 0-16,6-1 2 15,-3 4-3-15,6 2-2 16,0 3 2-16,6 2 2 16,-6 0 0-16,5 6 2 15,-5 0-2-15,3 7 2 16,-3-2 4-16,-3 16 4 0,-3-3-2 15,0 13 2-15,-3-4-6 0,-3 1-1 32,-1-4-2-32,-2-1 1 0,0-5-2 15,0 1 2-15,0-7-2 16,-3 1-1-16,0 0 3 16,0-5 0-16,0-3-12 15,-3-3-4-15,3 0-36 16,0-10-13-16,0 2-65 15,9-13-26-15,-3 1-41 16</inkml:trace>
  <inkml:trace contextRef="#ctx0" brushRef="#br0" timeOffset="-198945.566">13022 12676 444 0,'-6'13'167'0,"6"-13"-129"0,6 6-5 0,-6-6-9 16,6-3-18-16,0 0-3 16,3-10 0-16,0 3 2 15,0-9-2-15,0 3 14 0,-3-5 5 16,-3 3 3-16,-3-1 2 16,0 3-11-16,-6 0-2 15,3 3-6-15,-6 2-3 16,3 1-2-16,-3 2 0 15,0 0-4-15,0 3 0 16,0 2 1-16,-3 3 2 16,3 0 1-16,-3 5 3 15,0 1 3-15,-3 10 2 16,4-3-1-16,-1 18-1 0,3-7-3 16,6 11-1-16,0-6-1 15,6 0 2-15,0-5-3 16,6-3 0-16,0-5 1 15,3-6 2-15,-1 1-1 16,7-8 0-16,-3-3-3 16,6-14-2-16,-3 4 3 0,0-17 0 15,-3 6-4 1,-1-8 1-16,-2 5 0 16,-3 0 0-16,-3 6 2 15,-3 2 1-15,0 3 1 16,-3 7 2-16,0 1-3 15,0 18-2-15,0-2 2 16,6 15 2-16,0-2 0 16,6 3 0-16,-3-3-1 15,6-3 0-15,-3-3-2 0,6-2-2 16,-3-3-4-16,-1-2 0 16,-2 2-25-16,0-8-8 15,0 1-58-15,0-12-24 16,0 1-112-16</inkml:trace>
  <inkml:trace contextRef="#ctx0" brushRef="#br0" timeOffset="-198356.405">13579 12470 464 0,'0'-3'173'0,"0"3"-135"0,3-8-6 16,0 8-13-16,0-2-15 15,0-1-1-15,-3-2 10 0,0 2 3 0,-6-2-7 32,0 2 10-32,-6 0 7 0,0 1-5 15,-3 2 0-15,3 0-10 16,-3 2-4-16,0 1-4 0,0 2 0 15,1 1-2-15,-1 2 2 16,3-3 2 0,0 3 2-16,3 0-3 0,3 0-3 15,0 0 2-15,6 5 2 0,0-3 0 16,6 6 0-16,0-2-3 16,9 4 1-1,-3-2-4-15,14 5 0 16,-2-5 3-16,6 3 1 15,-3-4-1-15,0 1-2 16,-4-3 3-16,-5 1 0 16,-3-4 5-16,-6 4 5 15,0-4-5-15,-12 1-2 16,0-3-3-16,-12 0 0 16,3 2 0-16,-9-5 1 0,4 1-2 15,-4-4-2-15,3 1 3 16,0-3 2-16,3 0-2 15,3 0 0-15,0 0-1 16,0 0-2-16,4 0-2 16,-1-3-1-16,3 1-14 15,0-6-4-15,0 0-46 0,0-8-19 16,0 3-159 0</inkml:trace>
  <inkml:trace contextRef="#ctx0" brushRef="#br0" timeOffset="-196243.383">14445 12454 368 0,'-21'-8'137'0,"21"8"-106"0,-9-5 19 15,9 5 4 1,0-3-23-16,0 3-5 16,0-3-10-16,0 1 0 15,0 2-9-15,0 0 7 0,6 5 3 16,0-2 2-16,6 18 1 0,0-3-7 15,6 25-3-15,-3-9-3 16,5 6-2-16,-2-8-1 16,-3-1 0-16,-3-4 4 15,-3-3 5-15,-3-3-3 16,-6-5 2-16,0-3-7 0,-6 0-1 16,3-5-2-1,-6-11-2-15,0 3 1 16,-3-29-1-16,0 8-3 15,0-24 0-15,4 8-1 0,5-3 3 16,0 9-2-16,11-1-1 16,1 5 5-1,18 4 1-15,-6 4 4 16,9 6 3-16,-3 2 0 16,-1 3 2-16,-2 3 0 0,-3 2 1 15,-3 1-4-15,0 2-3 16,-3 0-2-16,-3-3 0 15,-4 3-7-15,1 0-1 16,-3 0-36-16,0-3-15 0,0 1-84 16,12-6-34-1,-3 0-22 1</inkml:trace>
  <inkml:trace contextRef="#ctx0" brushRef="#br0" timeOffset="-195802.339">15073 12475 372 0,'-42'-3'140'0,"42"3"-109"0,-35 3 29 16,32-3 4-16,-6 0-8 0,3 0 2 15,0 0-20-15,0 0-8 16,9 0-17-16,0 0 0 0,21 0 3 15,-7 0 1-15,16 3-1 16,-6-1-6-16,6 1-2 0,-7 0-4 16,4-3-3-16,-6 0 2 15,0 0 0-15,-6 0 1 16,-3 0 0 0,0 0-2-16,-4 0-2 15,-2 0-19-15,-3-3-8 16,-3 0-43-16,0 1-18 15,0-1-71-15,-3 6-31 16,0-1 28 0</inkml:trace>
  <inkml:trace contextRef="#ctx0" brushRef="#br0" timeOffset="-195519.567">15082 12748 444 0,'-33'8'165'0,"33"-8"-129"0,-15 2 26 15,15 1 3-15,0-3-21 16,0 0-2-16,6-5-12 16,0 2-2-16,15-8-15 15,-3 3 1-15,9 0 2 0,-4 1-6 0,7 1-1 0,-6 4-5 16,6-1-1 0,-3 3-1-16,-4 0-2 15,-2 0 1-15,-3 0-1 16,-3 0-7-16,-6-3 0 15,0 1-46-15,-3-9-17 16,0 0-127-16,9-7-55 16,3-6 74-1</inkml:trace>
  <inkml:trace contextRef="#ctx0" brushRef="#br0" timeOffset="-194838.812">15716 12766 488 0,'-6'3'181'0,"6"-3"-141"0,3 0 5 15,-3 0-10-15,6 0-10 0,-3 0 0 16,9-8-10 0,-3 3-2-16,12-14-7 0,-4 6-4 0,10-19 1 15,-3 6-2-15,6-9-1 16,-6 9-2-16,-4-3 1 15,-2 5 1-15,-6 0 2 16,-3 3-1-16,-6 2-1 16,0 3-2-16,-9 1 1 0,0 1 5 15,-9 4 2 1,3 2 0-16,-8 3 1 16,5-1-2-16,-6 6 2 15,3 0 0-15,-3 6 1 16,3-1 0-16,-3 11 0 15,4-3-4-15,-1 11-1 16,3-3 1-16,0 13 0 16,3-7-2-16,9 7 1 15,0-7 2-15,9 4 4 16,-3-4-2-16,15-1-2 0,-3-5-2 16,26-2 0-16,-8-3-2 15,15 0 2-15,-9-6-2 16,-1-4 2-16,-5-4-2 15,-3-2-1-15,-6 0 1 0,-4-2 1 16,-2-1-8 0,-3-2-1-16,-3 2-16 0,-6-5-8 15,0 0-63 1,-6-10-28-16,0 4-109 16</inkml:trace>
  <inkml:trace contextRef="#ctx0" brushRef="#br0" timeOffset="-194273.931">16240 12689 464 0,'-33'-8'173'0,"33"8"-135"0,-9-10 30 0,9 10 2 16,0-5-26-16,0 2-7 15,12-8-14-15,-3 1-4 16,24-3-11-16,-6 2-3 0,14 0-1 15,-8 3-11-15,6 1-3 16,-7-1-28-16,4-3-13 16,-6 3-59-16,0 0-25 15,-7 0-66-15</inkml:trace>
  <inkml:trace contextRef="#ctx0" brushRef="#br0" timeOffset="-193739.974">16609 12406 492 0,'-3'-10'184'0,"3"10"-143"0,3-8 10 15,-3 8-5-15,3-3-22 16,0 1-3-16,3 2-6 16,0 0-2-16,3 0-7 15,0 0 5-15,3 5 2 0,-1 0-2 0,4 6 1 16,-3-3-3-16,3 15 0 15,-3-4-5-15,3 26-3 16,-3-8 2-16,6 5 0 16,-3-7-4-16,8-1 1 15,-5-7-2-15,6-4 0 16,-3-4 4-16,3-9 3 16,-3 1-2-16,2-14-2 15,-5 1 0-15,0-22 1 16,-3 5-3-16,0-15 0 0,-3 5 3 15,-3-5 1 1,0 7-1-16,-6-5 1 0,0 6-2 16,-6-1-1-1,3 4 1-15,-9-1-1 16,0 5 0-16,-6 3 0 16,3 3 0-16,-3 5 0 15,3 0-3-15,6 6 2 0,3-1 1 16,12 6 0-16,-3-3-5 15,9 2 1-15,0 1-20 16,6 2-9-16,-3-2-49 16,17 0-22-16,-5-1-125 0</inkml:trace>
  <inkml:trace contextRef="#ctx0" brushRef="#br0" timeOffset="-193448.154">17273 12549 452 0,'-39'11'167'0,"39"-11"-129"0,-3 2 21 0,3-2 4 15,6 3-27-15,0 0-5 0,21-1-17 16,-6 1-6 0,11-3-5-16,-5 0-3 0,3-5 1 15,-6-1-17-15,0-2-4 16,-4 3-17-16,-2-3-4 16,-3 3-11-16,-3-3-5 0,-3 3-22 15,-3-3-10-15,-3 3-65 16,-3-6-28-1,0 3 93-15</inkml:trace>
  <inkml:trace contextRef="#ctx0" brushRef="#br0" timeOffset="-193294.984">17454 12369 440 0,'-6'-5'165'0,"6"5"-129"0,-6 11 39 16,6-11 7-16,0 10-22 16,0-2-7-16,3 21-23 15,0-5-8-15,3 26-13 16,-3-10-8-16,6 5-2 0,-3-8-30 15,3-5-12-15,0-6-64 0,3-5-26 16,0-2-83 0</inkml:trace>
  <inkml:trace contextRef="#ctx0" brushRef="#br0" timeOffset="-192669.967">17868 12430 428 0,'-9'-8'162'0,"9"8"-126"0,-3-13 14 15,3 13-3-15,0-5-18 16,0-1-5-16,6-2-7 16,-3 1-3-16,6-4-8 15,0 0-2-15,6 3 0 0,-3 0-2 16,9 8-2-16,-4 0-2 16,13 6 1-16,-6-1 1 15,12 3 2-15,-9 0 1 0,-4 3 1 16,-2-4 6-1,-9 7 6-15,0-4-2 0,-15 11 0 16,0-5-4 0,-12 19-1-16,3-9-3 0,-6 11 1 15,4-8 2-15,-4 3 5 16,3-5-6-16,-3-4 0 0,0-2-4 16,6-5-1-16,3-2-1 15,3-9-2 1,3 0 3-16,6-5 0 15,0 0 1-15,9 0 2 16,0 0-1-16,18 0 2 16,-6 0-2-16,14 0 0 0,-5 0-6 15,6 0 1 1,-9 0 0-16,-1-2 2 16,-5-1-1-16,-3 0 2 0,-3 1 0 15,-6-4 1-15,0 4-11 16,-6-6-3-16,-3 0-44 15,-9-5-16-15,0-1-190 16</inkml:trace>
  <inkml:trace contextRef="#ctx0" brushRef="#br0" timeOffset="-192019.798">18874 12396 268 0,'-9'-8'101'0,"9"8"-78"0,-3-3 22 16,3 3 6-16,0 0-3 16,0 0 2-16,0-2-6 15,0-1-3-15,3 8-22 16,0 0 15-16,3 19 6 0,0-5-3 15,0 28-2-15,0-7-6 0,-3 5-1 16,0-8-3 0,0-5 2-16,0-6-9 0,-3-5-3 15,0-2-6-15,3-22-1 16,0 3-3-16,3-34 0 16,0 8-3-16,6-14-2 15,0 8-2-15,11-5 1 16,-2 5-10-16,12-2-3 15,-6 5-26-15,9 2-12 16,-7 6-45-16,4 8-21 16,-6 2-98-16</inkml:trace>
  <inkml:trace contextRef="#ctx0" brushRef="#br0" timeOffset="-189920.822">19282 12531 488 0,'-12'45'181'0,"12"-45"-141"0,3 50 22 0,0-42 0 0,3 8-30 16,0-3-5-16,3-2-12 16,0-4-5-16,6-12-5 15,-3 0-4-15,6-22 2 0,-4 6-4 16,4-8 0-16,-3 5 3 16,-3-2 1-16,-3 5-4 0,-6-3 1 15,0 5-2 1,-6 1 0-16,0 2 0 15,-3 3 0-15,0 0 4 0,-3 5 1 16,0 0 1 0,-3 8 0-16,3 0 0 0,-3 8 2 15,1 0-1-15,2 15 2 16,3-4-4-16,6 21-2 16,0-9 4-16,9 9 1 15,0-8-2-15,17-3-3 16,-5-5 0-16,24-14 1 0,-9 1-3 15,11-24 0 1,-8 2 1-16,3-18 0 0,-13 5 0 16,1-5 0-16,-6 5 0 15,-3-2 2 1,-3 5-3-16,-4-6-2 16,-2 6-1-16,-6-6 3 15,0 4 0-15,-3-1 1 16,0 3-3-16,-6 7 2 15,0 4-4-15,-6 13 1 0,3-3 0 16,-11 10-1-16,2 1 8 16,-3 15 5-16,3-5-2 15,6 27 2-15,3-11-5 16,9 5-2-16,0-7 0 16,9-6-1-16,-3-5 0 15,3-14 2-15,0 1 1 16,0-16 3-16,-4-1-5 15,4-12-1-15,-3 2 0 0,0-8 0 16,-3 5 0-16,0-2 2 16,-3 5-1-1,0 1-1-15,0 1-2 16,0 4-1-16,-3-1-3 16,0 6 1-16,0 0 3 0,0 10 3 0,0 0-2 15,0 24 0 1,0-5-1-16,6 24 0 15,-3-9 4-15,3 9 3 16,0-8-4-16,0 21-1 16,0-9 2-16,0 20 1 15,-3-14-1-15,-3 0-2 16,0-10 3-16,-3-6 0 16,0-5-1-16,-3-8 1 15,0-2-2-15,-3-6-1 0,0-2 3 16,-6-6 0-16,3-5-4 15,-6-16 1 1,3 0-5-16,-2-40 1 0,2 11 0 16,6-8-1-16,3 8-1 15,6 0 1-15,0 5 3 16,9-7 1-16,0 7-2 0,6-26 2 16,-4 10-1-1,7-18-2-15,-3 16-2 16,6-1-1-16,-3 9-1 15,0 2 2-15,-3 9 2 16,3 2 2-16,-4 5 10 16,-2 5 6-16,-3 3-6 0,0 6-2 15,0-1-2 1,-3 6 2-16,0 2-3 0,-3 6-2 16,0 0 4-16,0 15 1 15,0-2 0-15,0 26 1 16,0-7-6-16,3 7-1 15,-3-8 0-15,9-2 0 16,-3-5 0-16,11-6 2 16,-2-3-3-16,6-10 0 0,-3 0-1 15,3-18 0-15,-3-1 0 16,2-15 0 0,-2 4 2-16,0-9 0 15,-3 4 0-15,-3 1 0 16,-3 2 0-16,0 0 0 0,0 6 0 15,-3 2 2-15,-4 2-1 16,1 1 2-16,0 3 0 16,-3 2 1-16,0 0-2 0,-3 8-2 15,0 0 1 1,-3 5-1-16,0 0 0 16,0 17 2-16,0-4-1 15,3 16-1-15,0-4 1 16,6 4-1-16,-3-5 0 15,9-2 0-15,-3-6-3 16,6-5 2-16,-3-3 1 0,6-11 0 0,-3-2 0 31,3-13 2-31,-1 3-1 16,-2-14-1-16,-3 3-2 16,-3-6-1-16,-3 6-3 0,-6-3 1 0,0 3 3 15,-6 0 3 1,0 2 0-16,0 3-1 15,0 3-2-15,3 3 1 16,0 2 1-16,3-3 2 16,0 3-6-16,9 0-1 15,0 3-3-15,12 2 0 16,-6 1 5-16,9 4 1 16,-3 1 2-16,2 8 0 15,-2-4 2-15,0 20 3 0,-6-6 4 16,0 16 2-16,-3-5-1 15,0 2-1-15,-3-5-3 16,0-5-1 0,-1-3-3-16,-2-5-2 0,0-3 1 0,0-13-1 15,0 0 0 1,0-23 0-16,0 2 0 16,0-14 0-16,0 6-5 15,0 0 1-15,0 5 0 16,0 8 2-16,0 3 3 15,0 18 4-15,-3 1-2 0,0 28 0 0,0-5-1 32,3 8-2-32,0-5 1 15,6-3-1-15,-3-5 0 16,8-8 0-16,-2-3 0 16,9-16 0-16,-3 1 0 0,6-25 0 15,-6 6 0-15,5-16 0 0,-2 5 0 16,3-2 0-1,-3 5-5-15,-3 0 1 16,-4 5 0-16,1 3 2 16,-3 5-1-16,0 5 1 15,0 3 2-15,0 8 2 0,-3 0-1 16,0 11 2 0,0-3-2-16,-1 18 2 15,-2-5 0-15,3 14 1 16,-3-6-2-16,-3 5-2 15,0-5 1-15,-6-2-1 0,0-3 0 16,-3-6 0-16,0-2 0 16,-3-5 0-1,0-1 0-15,-9-10 0 0,6 0 0 16,-8-18 0-16,2 2-3 16,-12-21 2-16,6 8-37 15,-12-8-16-15,7 7-103 16,-4-7-46-16,6 6-7 15</inkml:trace>
  <inkml:trace contextRef="#ctx0" brushRef="#br0" timeOffset="-189773.407">20687 11930 548 0,'-21'0'206'0,"21"0"-160"0,-3 3 15 0,3-3-4 16,0 0-39-16,0 0-10 16,0 0-45-16,0 0-18 15,6-3 28-15,0 0-143 0,15-2-61 16</inkml:trace>
  <inkml:trace contextRef="#ctx0" brushRef="#br0" timeOffset="-189489.428">21550 12697 544 0,'-3'8'203'0,"3"-8"-158"0,3 6 21 16,-3-6-1-16,0 0-40 15,0 0-13-15,0 0-24 16,0 0-8-16,0 0 10 16,0 0-74-16,3-8-31 0,0 2-113 15</inkml:trace>
  <inkml:trace contextRef="#ctx0" brushRef="#br0" timeOffset="-185125.633">1919 14153 356 0,'-57'13'134'0,"57"-13"-104"0,-44 0 36 31,38 0 8-31,-6 0-18 0,0 0-3 16,6 0-24-16,0 0-10 16,18 0-11-16,-3 0 1 0,24 0 1 15,-4 0-5-15,7 0-1 16,-6 0-7-16,17-5 0 15,-8-1-28-15,21-4-11 16,-16-1-37-16,4 0-12 16,-9 4-49-16,-7 1-21 15,-2 1 35-15</inkml:trace>
  <inkml:trace contextRef="#ctx0" brushRef="#br0" timeOffset="-184923.731">2187 14168 280 0,'-51'8'104'0,"51"-8"-81"0,-24 3 40 0,24 0 12 0,-9-1-8 15,3-2-3-15,1 3-13 16,5 0-7-16,-6 10-25 16,3-3 2-16,0 27 0 0,3-7-5 15,0 22 1-15,0-9-12 0,3 2-3 0,0-8-13 16,3 0-5 0,-6-5-32-1,5-3-11-15,1-5-45 16,-3-1-19-16,3-4-49 15</inkml:trace>
  <inkml:trace contextRef="#ctx0" brushRef="#br0" timeOffset="-184787.66">1898 14753 332 0,'-68'3'126'0,"68"-3"-98"0,-42 2 45 0,33 1 15 16,3 0-26-16,0-3-8 15,15 2-21-15,-3 1-9 0,30 0-13 16,-13-3-7-16,16-6-3 15,-6 1-19-15,23-8-8 16,-14 2-39-16,27-5-18 0,-13 3-116 31</inkml:trace>
  <inkml:trace contextRef="#ctx0" brushRef="#br0" timeOffset="-184358.386">2297 14325 400 0,'-33'-3'148'0,"33"3"-115"0,-15 10 6 15,15-7-6-15,0 13-10 0,0-3-2 16,6 22 0 0,3-6 1-16,0 5-12 15,0-5 1-15,6 6 2 0,-6-6 4 16,0 2 4-16,-3-1-7 15,0-9-1-15,0-3-3 16,0-10-1-16,0-2-5 16,-1-12-3-16,1 1-5 15,6-19-2-15,-3 3-2 16,9-21 2-16,-9 10 4 16,6 3 3-16,-3 5 2 15,3 19 3-15,-3-1 8 0,3 22 5 16,-4 0 0-16,1 8-2 15,-3-6-9-15,3 6-3 16,-3-5-25-16,3 2-9 16,0-5-41-16,6-6-18 0,-3 1-96 15,8-8-82 1,4-3 105 0</inkml:trace>
  <inkml:trace contextRef="#ctx0" brushRef="#br0" timeOffset="-183480.507">2949 14594 352 0,'0'3'132'16,"0"-3"-103"-16,3-3 16 0,-3 3 0 0,3-2-16 16,0-1-5-16,0-2-5 15,-3 0-2-15,0-9-9 16,0 4-1-16,0-6 0 0,0 3 1 15,-6-3 0-15,3 3-2 16,-6-1 1-16,0 1 2 16,-3 0 5-16,-3 2-4 0,-9 6 2 15,6 0-5 1,-11 10 1-16,5 0-3 16,-9 14 2-16,6-3 0 0,1 5 1 15,5-3 2-15,9 6 1 16,3-5-3-16,15 4-3 15,3 1-2-15,12 0 0 16,-4-5-4-16,16-9-2 16,-12 1-14-16,9-16-6 15,-9 2-28-15,2-13-10 16,-2 3-25-16,0-30-9 16,-3 12 2-16,-3-22 3 15,-3 10 39-15,-6-4 19 16,0 7 54-16,-6-8 25 15,0 11 16-15,-3-5 8 0,0 8-4 16,0 2 1-16,0 6-7 16,0 7-3-1,0 0-13-15,0 22-5 16,0 0-7-16,3 18-1 0,0-5-9 16,3 39-4-16,-3-10-11 0,6 16-5 15,0-11-7-15,3 3-2 16,0-10-19-1,5-1-7-15,-2-8-27 16,12-7-10-16,-12-6-26 16,9-8-8-16,0-5-19 15,-3-10-6-15,-3-1 40 16,-1-21 82 0,-8 6 68-16,-3-19 34 15,0 7 13-15,-3-4-19 0,0 8-10 16,0 2-45-16,0 5 1 0,0 19 2 15,0 0-4-15,6 27 1 16,0-3-12-16,6 5-1 16,-3-6-11-16,6 1-4 15,-3-3-4-15,6-2 0 0,-3-3-4 16,2-8 0 0,-2 2-4-16,0-15 1 15,0 2-3-15,-3-15 0 16,-3 2 4-16,0-8 3 15,0 3 3-15,-3 5 3 16,0 3 6-16,-3 18 4 16,0 1-6-16,3 9-3 15,0-1-4-15,3 2-3 16,-4-3-15-16,4 3-5 0,0-3-47 16,3-5-19-16,0 2-134 15</inkml:trace>
  <inkml:trace contextRef="#ctx0" brushRef="#br0" timeOffset="-183238.86">3767 14274 408 0,'-14'-13'154'0,"14"13"-120"0,-18-8 19 0,18 8 2 15,-9 0-16-15,0 0 0 16,-9 3-13-16,3-1-7 15,-6 17-10-15,3-3-6 0,3 26 0 16,4-7-4-16,11 4 0 16,0-4 1-16,20-1 0 0,-2-5-7 15,12-5-3 1,-6-3-47-16,6-8-22 16,-7-2-132-1</inkml:trace>
  <inkml:trace contextRef="#ctx0" brushRef="#br0" timeOffset="-182234.969">4014 14645 272 0,'0'16'101'0,"0"-16"-78"0,3 13 31 0,-3-11 10 0,3 1-14 0,-3-3-2 16,0 0-18-1,0 0-9-15,3-10-12 16,-3 2-2-16,0-24 0 0,0 5 1 15,-3-36 0-15,0 13 0 16,-5-14 0-16,2 14-7 16,-6-22 0-16,3 17 3 0,-3-6 5 15,3 8 4-15,0 13 2 0,0 6-6 32,0 15-1-32,3 4-2 15,0 23-1-15,3-3-1 16,0 19 0-16,0-6 4 15,3 19 5-15,0-5-5 0,3 37 0 16,0-14-2 0,9 11-1-16,-3-13-1 0,12 8 0 15,-3-11 0-15,17 6 0 16,-5-8 0-16,9-11 0 16,-6-8 0-16,2-21 0 15,-8 0 0-15,3-16 0 16,-6 2-2-16,3-12 1 15,-7 2-4-15,-2-29 0 0,-3 11 1 16,-3-11 2 0,-3 8 3-16,-3 5 4 0,0 5 2 15,-3 12 1 1,0 1-6-16,3 28-4 16,-3-4 1-16,6 17 2 0,0-4-2 15,6 7-2-15,-4-7-3 16,10 1 1-16,-3-3-1 15,6-2-2-15,-3-1-17 16,3-7-9-16,-4 0-17 16,4-9-9-16,-6 1-42 15,3-14-17-15,-6 3-72 16</inkml:trace>
  <inkml:trace contextRef="#ctx0" brushRef="#br0" timeOffset="-182102.191">4595 14110 480 0,'-33'3'178'0,"33"-3"-138"0,-21 10 11 16,18-7-6 0,-3 5-25-16,3 0-6 15,0 0-24-15,0-3-11 16,6 1 11-16,0-1-33 0,3-3-13 0,0 1-44 16,0-6-19-1,0 1-41-15</inkml:trace>
  <inkml:trace contextRef="#ctx0" brushRef="#br0" timeOffset="-181875.178">3761 14190 416 0,'-26'0'154'0,"26"0"-120"0,20-3-7 16,-14 3-13-16,18 0-21 15,-6 0-3-15,48-5-41 16,-16-1-17-16,28-4-91 0,-16 2-37 16</inkml:trace>
  <inkml:trace contextRef="#ctx0" brushRef="#br0" timeOffset="-181573.599">4613 14213 388 0,'-27'11'145'0,"27"-11"-112"0,3 56 14 0,-3-46-1 0,12 35-6 16,-3-8 0-1,9 3-4-15,-3-6 0 16,8-5-20-16,-5-5 6 0,3-8 5 16,-6-3-4-16,3-10 1 0,-3-3-11 15,0-24-3 1,-4 6-6-16,1-22-3 16,0 8-20-16,-3-5-10 0,-3 8-40 15,3-3-19 1,-3 6-77-16,6-1-32 0,-3 6 40 15</inkml:trace>
  <inkml:trace contextRef="#ctx0" brushRef="#br0" timeOffset="-181196.182">4907 14325 348 0,'-8'45'132'0,"8"-45"-103"0,11 45 36 16,-8-38 9-16,6 7-25 15,0-1-7-15,9-3-23 16,-3 1-10-16,6-11-5 15,-3 0-4-15,6-18 3 0,-7 4 0 0,1-15 3 16,-3 5-8-16,-3-2 0 0,0 5 0 16,-6-3 1-1,-3 5 1-15,-3 1 2 16,0 2-1-16,-9 3 2 16,3 2 4-16,-9 6 6 0,0 0-3 15,-6 7 0 1,4 1-4-16,-7 18-1 15,3-5-1-15,3 26 2 16,3-7 6-16,15 7 2 16,0-8-1-16,24-2 2 15,-3-5-4-15,12-6-1 16,-7-3-6-16,7-7-3 0,-6 0-7 16,0-6-1-1,-4-3-19-15,1-4-8 0,-6-1-68 16,6-13-29-16,-3 3-73 15</inkml:trace>
  <inkml:trace contextRef="#ctx0" brushRef="#br0" timeOffset="-180275.321">5800 14491 300 0,'-29'32'112'0,"29"-32"-87"0,-15 19 31 16,15-14 6-16,-3 0-15 15,3 0-2-15,0-2-17 16,0 0-6-16,0-3-12 16,0 0 7-16,6-19 3 0,0 3-4 0,3-23-1 15,0 7-5-15,3-8-1 16,-1 8-5-16,1-2-3 16,-3 5 0-16,-3 0-1 15,-3 5 0-15,-3 3 0 16,0 2 2-16,-6 6 1 15,0 2-1-15,0 6 1 16,0 0-2-16,6 5 2 16,0 0-4-16,15 8 0 15,0 0 1-15,21 18 0 16,-9-5 2-16,8 22 3 16,-5-9 2-16,0 3 1 15,-6-5 4-15,-3-3 5 16,-4-3 0-16,-5-2-1 0,-3-3 0 15,-9-2 0-15,0-3-6 16,-12-3-4-16,3-2-3 16,-14-6-3-16,2 0 1 15,-6-5-1-15,6 0 0 0,3-5 0 16,3 2-7 0,9-10-3-16,1 3-14 0,13-20-7 15,1 7-26 1,15-14-9-16,-6 7-42 15,9-4-17-15,-3 5-50 16</inkml:trace>
  <inkml:trace contextRef="#ctx0" brushRef="#br0" timeOffset="-180057.668">6226 13729 456 0,'-21'-13'170'0,"21"13"-132"0,-12 0 20 0,12 0-1 15,-3 8-21-15,0-3-6 16,-2 27-6-16,-1-6-4 16,3 41-10-16,0-12 0 0,6 27 3 0,0-18-9 15,8 36-2 1,-2-20-2-16,15-4 0 16,-9-15-16-16,12-3-4 15,-6-10-21-15,3-6-9 0,-4-7-24 16,1-11-9-16,-6-1-19 15,-6-12-9-15,-3-3-36 16</inkml:trace>
  <inkml:trace contextRef="#ctx0" brushRef="#br0" timeOffset="-179878.04">6039 14303 388 0,'-48'-2'145'0,"48"2"-112"0,-27-3 19 16,24 3 0-16,3 0-27 15,0 0-8-15,18-5-14 16,-3 0-2-16,15-3-1 0,-6 0-18 0,23-3-5 16,-5 3-64-1,26 0-28-15,-8 0-46 16</inkml:trace>
  <inkml:trace contextRef="#ctx0" brushRef="#br0" timeOffset="-179046.15">6583 14573 496 0,'-6'24'184'0,"6"-24"-143"0,0 8-3 0,0-8-10 15,6-3-14-15,0-2 2 16,3-16-7-16,0 5-3 16,3-29-3-16,-3 8-3 0,0-5 1 0,0 7-1 0,-6 1 0 15,0 7 0 1,-6 4 0-16,0 1-3 15,-3 12 2-15,0-1 3 16,0 17 1-16,0-1-1 16,0 29 1-16,3-5 2 15,3 14 4-15,0-9-4 16,12 0-1-16,-3-4-2 0,18-7-2 16,-3-1 1-1,17-12 1-15,-8 1-3 16,6-19 0-16,-7 0 1 15,1-27 0-15,-6 6 0 16,-3-10 2-16,-3 7 1 0,-6-2 3 16,-4 4-1-1,-2 4 2-15,-3 5-2 16,-3 2 2-16,0 3-2 0,0 14 0 16,0 2-6-16,3 42 1 15,0-8 4-15,6 30 5 16,-6-14-1-16,3 56 1 0,3 21-3 15,-3-45-1 1,-3-16-3-16,3 14-2 16,-3-17 3-16,0-5 0 0,-3 6 1 0,-3-32 0 31,0-6-5-31,-3-26 1 0,0 0 0 16,-3-16 0-1,-6-21-3-15,0-24 2 16,3 16-8-16,-3-34-4 15,3 15-4-15,-3-44-3 16,6 21 7-16,6 5 3 0,6-3 3 16,6 35 3-16,-6 7-1 15,6 17 4-15,0 2 2 16,6 16 2-16,0 3 1 16,5 15 2-16,-2 1 3 15,-3 15 2-15,-3-4 3 16,-9 9 4-16,0-4-1 0,-12 2-1 15,0-5-4 1,-6 2-2-16,3-5-4 0,-6 1 1 16,-6 1-4-16,1-7-2 0,2-3-5 31,3-7 0-31,3-1-14 16,-3-5-3-16,-9-5-38 15,9-1-14-15,3 1-92 0,-8-27-39 16,-13-10 25-1</inkml:trace>
  <inkml:trace contextRef="#ctx0" brushRef="#br0" timeOffset="-178005.406">2023 15012 264 0,'-3'0'101'0,"3"6"-78"0,0-1 28 0,0-2 8 0,0-1-11 16,0-2-4 0,0 3-13-16,0-3-7 15,0 0-14-15,0 0-2 0,0 0 2 16,3 5 0-16,3-2 2 15,0 0-2-15,3-1-1 16,3-2 1-16,9 0 4 0,14 0-4 16,7-2 0-16,12-1-6 15,2-2-1-15,-5 2-1 16,-1 0 1-16,7 3-2 16,11 0-1-16,10 3 7 15,-7 0 5-15,-2-1 3 16,-4 1 3-16,13-3-8 0,14 0-1 15,3-3-3 1,-6-2-1-16,-5 2-6 16,11 1-1-16,9-1 1 15,-6 0 2-15,-11 1-2 16,-4-1 0-16,12 0 3 16,10 1 3-16,-7-3 0 15,-12-3 0-15,6 0-6 0,16-3 1 16,-4 0 0-1,-9 4 0-15,-6 4 0 0,12 3 0 16,7 0 0-16,-7 0 0 16,-9 0 0-16,3 0 0 15,39-5 0-15,-9-6 2 16,-17-5-3-16,-1-2 0 16,9-1 1-16,3 1 0 15,-15 2 0-15,-12 0 0 16,12 3 0-16,13 2 0 15,-7 3 0-15,-18-2 2 0,3-1-1 16,12 0-1-16,4 3 1 16,-16 0-1-1,-12-2 0-15,-5-1 0 0,5 3 4 16,0 3 5-16,-5 0-1 16,-13-1 3-16,-11 4-2 15,-10-1 2-15,-11 1-6 16,-9-1-1-16,-3 0-15 15,-9 3-6-15,-3-2-66 16,-12 4-28-16,-27 6-113 16</inkml:trace>
  <inkml:trace contextRef="#ctx0" brushRef="#br0" timeOffset="-174576.128">8328 14137 288 0,'3'0'107'0,"-3"0"-83"0,6 5 32 15,-6-5 10-15,3 3-18 16,-3-3-2-16,3 2-14 16,-3-2-5-16,3 3-15 15,0-3 1-15,0-3 1 0,0 1-5 16,-1-9-3-16,1 6-6 15,-3-8 0-15,0 2 0 16,0-2 0-16,0 2 2 16,-8 1 1-16,-1 2-1 0,-12 5-2 15,3 0 1-15,-15 9 1 16,6-1-10-16,-8 5-2 16,5-2 11-16,0 3 9 0,6 0-5 15,0 2-2 1,4-3 0-16,2 4 0 15,3-6-1-15,6 2-2 16,0-2 1-16,12 3-1 16,0-3 2-16,30 7 1 15,-6-1 1-15,23 12 2 16,-8-5-1-16,2 14 0 16,-5-6 1-16,0 5 3 15,-6-5 5-15,-7 0 1 0,-5-5 3 16,-6 3 3-16,-3-6-7 15,-12 3-3-15,0-6-4 16,-9 1-2-16,0-3-3 16,-18-3 1-16,7-3-7 15,-13 4 1-15,3-6-21 16,3-3-9-16,6 0-38 16,12-5-17-16,1 0-29 0,16-5-12 15,1 2-27 1</inkml:trace>
  <inkml:trace contextRef="#ctx0" brushRef="#br0" timeOffset="-173752.553">8491 14325 352 0,'12'-24'132'0,"-12"24"-103"0,6 2 27 0,-6-2 5 16,3 24-16-16,0-3-3 16,3 22-11-16,0-9-5 15,6 6-14-15,-3-8-5 0,6-1-3 16,3-7-2-16,3-3-2 15,-7-5 3-15,7-8 0 16,-3 0-1-16,0-19 1 16,0 6-2-16,-3-19-1 0,-3 3 1 15,0-8-1 1,-3 5 0-16,-1 6 2 16,-2 2-1-16,0 21-1 15,0 0 3-15,3 14 2 0,-3-3-2 16,6 5 0-16,-3-2-3 15,6-1-3-15,-3-2 2 16,3-6 2-16,-3-2 0 16,5-8-1-16,-2 0 1 15,6-13-1-15,-3 3 0 16,0-27 0-16,-3 7 0 16,-3-9 2-16,0 4-1 15,-6 4-1-15,0 4 5 16,-4 6 1-16,1 2 0 0,-3 6 1 15,0 3 0 1,0 20 3-16,0 1 1 0,3 31 3 16,0-7-3-16,6 12-1 15,-3-7-4 1,6 39-1-16,-3-13-6 16,0 6 1-16,0-14 0 0,0-5 0 15,-3-11 2-15,0-7 1 16,-3-6-1-16,-3-8 1 0,0-5-7 15,-6-11-1 1,0 0 2-16,-6-28 3 16,0 4-4-16,-6-23-1 15,6 5-7-15,-3-8 0 16,4 8 4-16,-1-11 2 16,0 8 1-16,6-13 4 15,3 8-2-15,12-2 1 16,-3 10 2-16,23 8 0 0,-5 5 0 15,15 13 0-15,-6 3-3 16,2 14 2-16,-5-1 1 16,-3 8 2-16,-3 0 8 15,-6 6 5-15,-3-3 6 16,-7 5 2-16,-2-5-8 16,-9 2-4-16,0-2-6 0,-11 0-2 0,2 0-6 31,-9-5-2-31,3-1-27 15,3-5-9-15,3 1-34 16,12-6-13-16,0 0-46 16,18-11-19-16,-3 1-7 15</inkml:trace>
  <inkml:trace contextRef="#ctx0" brushRef="#br0" timeOffset="-173530.091">9465 14253 464 0,'-6'-3'173'0,"6"3"-135"0,-12 6 14 15,12-4-2 1,-6 6-25-16,3-2-3 16,-3 25-8-16,3-4 1 15,0 20-8-15,3-7 5 0,0 16 1 0,0-11-4 16,3 42-1-16,0-18-4 16,3 2-1-16,-3-13-3 0,0-5-1 15,0-8-19 1,0-8-7-16,0-5-24 15,0-11-10-15,0-2-11 16,-3-14-6-16,0 0-30 16,-6-23-14-16,3 5-11 15</inkml:trace>
  <inkml:trace contextRef="#ctx0" brushRef="#br0" timeOffset="-172413.761">9322 14502 340 0,'-12'-29'126'0,"12"29"-98"0,-6-29 12 15,6 26 0-15,0-10-15 16,0 2-5-16,6-7-3 16,-3 2-1-16,6 0-8 15,0 3 6-15,12 7 3 0,0 1-1 16,8 8 1-16,-5-1-7 0,9 9-2 0,-6-3 5 16,-1 10 3-16,-5-4 5 15,-3 9 4 1,-3-4-9-16,-9 5-2 15,-3-3-8-15,-9 3-2 16,0-6-2-16,-6 1 1 16,0-3-2-16,-3 0-1 15,3-3-2-15,1 0 1 16,2-5-6-16,3-3 0 16,0 1 1-16,6-6 3 15,0 0 0-15,15-6 1 16,-3 1-3-16,11-11 1 15,-2 5-3-15,6-12 0 16,-6 4 1-16,3-7 4 0,-7 2 1 0,1-3 1 31,-3 6 0-31,0 0 2 0,-3 3 1 16,-3-1 1-16,0 6 4 0,-3 2 5 16,-3 1-3-1,-3 10 0-15,0 0-6 0,0 16-1 16,0-3-3-1,0 13-1-15,0-5 1 16,3 6 2-16,0-6-1 16,6 0-1-16,-3-2 1 15,3-3-1-15,-3-3 0 16,-1-5 0-16,1 0 2 16,0-6 3-16,0 1 0 15,-3-8 0-15,0-1-6 0,0-12 1 16,-3 2-2-16,3-13 0 15,0 2-7-15,3-2-4 16,0 6 0-16,6 4 0 16,0 3 5-16,12 11 3 15,-3 0 3-15,11 15 1 16,-5 1 1-16,3 7 0 0,-3-2 2 0,-4 3 1 31,-2-4 3-31,-6-1 3 16,-3-1 0-16,-6-2 2 15,-3-1-6-15,-9-2-1 0,3 0-2 16,-6-3 1 0,0-2-4-16,3 0 0 15,0-1-1-15,12 1-2 0,0-3 0 16,12 0 3-16,-3 0 0 16,6-5 1-16,-3 2 0 15,3-10 0-15,-1 2 0 16,1-13 0-16,-6 3-3 15,0-8 2-15,0 5 1 16,-6-2 2-16,0 5-1 16,-3 2 2-16,-3 3-4 15,-3 3 0-15,0 0 1 0,-6 7 0 16,3 1 0 0,-6 10 0-16,0 1 0 0,0 15 0 15,0-3 0-15,6 14 2 16,0-5-1-16,9 2 2 15,-3-5 4-15,12-1 4 16,-3-4 0-16,15-3 1 16,-4-3-4-16,10-2 0 15,-6-3-5-15,6-6 0 16,-7-2-1-16,-2-5 1 16,-3 2-4-16,-6-5-2 15,-3 3-29-15,-9-3-12 16,0 0-92-16,-9-2-38 15,0-1-19 1</inkml:trace>
  <inkml:trace contextRef="#ctx0" brushRef="#br0" timeOffset="-171664.315">11135 13975 284 0,'-9'-31'107'0,"9"31"-83"0,-6-22 35 0,6 20 9 15,-3-6-13-15,3 0-5 16,-3 3-15-16,0-1-5 16,3 27-17-16,0-5 5 0,3 32 5 15,0-8-3-15,0 50-2 16,0-16-10-16,3 10-3 16,-3-18-3-16,3 1-2 15,-3-14-10-15,3-6-4 16,-3-7-17-16,0-11-6 0,0-3-15 15,-3-10-6-15,0-5-32 16,-3-8-13-16,0-1-40 16</inkml:trace>
  <inkml:trace contextRef="#ctx0" brushRef="#br0" timeOffset="-170465.101">10801 14258 260 0,'-20'-5'99'0,"20"5"-77"0,-9-3 24 15,9 3 8-15,0 0-19 16,0 0-5-16,3-2-7 16,0-1-3-16,20-2-10 15,-2 2 5-15,30 1 4 0,-10-1-6 16,19-5 0-16,-15 3-7 0,35-6-2 16,-14 3-2-1,5-8-2-15,-11 3-2 16,-7-8 1-16,-8 0-1 0,-7-8-2 15,-8 5 3-15,-9-8 0 16,-3 6 1-16,-9-1 0 16,-3 3 0-16,-15 6 0 15,3 2 0-15,-18 16 0 16,6 0-3-16,-9 24 2 16,4-6 1-16,-4 17 2 0,6-6 8 15,3 26 5 1,3-7 4-16,6 31 3 15,3-15-3-15,12 2-2 16,-3-13-7-16,12-5-4 16,-3-9-3-16,9-7 0 0,-6-6 0 15,3-10 3 1,-3-2-3-16,-1-12-2 16,-2 1 0-16,-3-16 1 0,0 2-1 15,-3-21 2-15,0 6-2 16,-6-6-1-16,0 6 1 15,0 2-1-15,0 5 2 16,0 6 1-16,0 2 1 16,0 19 2-16,0 0 1 15,9 19 1-15,-3-3-2 0,9 5-1 0,-3-5-3 32,6 2 1-32,-3-5-2 15,11-5 2-15,-5-3-2 16,12-5-1-16,-6 0 1 0,5-8 1 15,-5 0-1 1,0-10 2-16,-9 2-2 0,-6-14 2 16,0 4-4-16,-9-11 0 15,0 5 1-15,-6 0 0 16,0 6 0-16,-6 10 2 16,3 0-1-16,0 21-1 0,0 0-2 15,6 8 1 1,0-2 1-16,12-1 2 15,-3-2-3-15,15-5 0 0,-7-3 1 16,10-8 0-16,-6 0 0 16,3-16 0-16,-3 3-3 15,0-3 2-15,-4 3 1 16,1 10 0-16,-3 0-3 16,0 14 2-16,-3-3 3 15,0 5 1-15,-3-2 5 16,0-1 3-16,0 1-6 15,-3-3-1-15,0-3 0 16,-6-5 0-16,0 0-2 16,3-3-2-16,-3 1-2 15,2-1 1-15,-2 1-4 16,6-1 1-16,0 0 4 16,9 6 2-16,-3 0-3 15,21-3 1-15,-6 0 0 0,14-8 0 16,-8 2 0-1,3-15 0-15,-6 5-3 16,-4-16 2-16,-2 6 1 0,-6-3 2 16,-3 5-1-16,-6 0-1 15,-3 6 1-15,-6-1 1 16,0 3-1-16,-6 6 2 0,0-1-4 16,-3 11-2-1,0 0 2-15,3 24 0 0,3-5 5 16,12 18 2-1,-3-6 2-15,12 4 0 16,-3-6-2-16,3-3-1 16,-3-5-1-16,2-5 0 15,-2-2 2-15,0-6 1 16,-3-1-6-16,0-4 0 16,-3-3-25-16,-3-3-12 0,0 1-87 15,3-17-37-15,0 6-50 16</inkml:trace>
  <inkml:trace contextRef="#ctx0" brushRef="#br0" timeOffset="-169763.819">12977 14473 296 0,'-3'31'112'0,"3"-31"-87"0,6 35 31 0,-3-30 6 0,3 6-12 15,-3-1-5-15,3-2-17 16,0 0-5-16,3-3-13 15,-3 1 9-15,3-12 4 0,0 4-9 16,3-22-3-16,-3 6-5 16,0-25-1-16,0 9-3 15,-3-6 1-15,-1 8-4 16,-2 3 0-16,-3 5 5 16,0 9 2-16,0 1 0 15,6 20-1-15,0-1 1 16,12 19 1-16,-3-6-1 15,15 3 1-15,-6-2-4 16,8-11 0-16,-5 0-1 0,3-19 1 16,-3 3 0-16,3-8 1 15,-7 3-5-15,10 0-1 16,-6 2 3-16,6 9 3 16,-7-1 10-16,-2 14 5 15,-3-3 6-15,-9 15 4 16,-3-4-11-16,-12 7-3 15,0-4-9-15,-6-1-4 16,3-5-15-16,-6-3-4 16,3-3-37-16,-3-10-16 15,3 0-73-15,-2-26-31 16,2 5-13 0</inkml:trace>
  <inkml:trace contextRef="#ctx0" brushRef="#br0" timeOffset="-169618.624">13323 13883 484 0,'-15'-6'181'0,"15"6"-141"0,-9-2 5 16,9 2-10-16,0 2-32 15,0 1-10-15,0-3-64 16,0 0-26-16,6-3-99 16,0 1-39-16</inkml:trace>
  <inkml:trace contextRef="#ctx0" brushRef="#br0" timeOffset="-168918.496">14269 14375 264 0,'-6'2'101'0,"6"-2"-78"0,3 3 22 15,-3-3 6-15,3 3-5 16,0-1 2-16,0 1-11 16,0 0-3-16,0-1-19 15,-3-2 4-15,0-2 2 0,0 2-3 16,0-11 0-16,0 1-10 15,-3-6-3-15,0 2-3 16,-3-1 1-16,3 1-4 0,-9 4-2 16,3 2 4-16,-11 8 3 15,2 0-3 1,-9 32-1-16,6-6 2 0,-3 14 1 16,6-6 3-16,4 0 3 15,2-7-2-15,12-3-2 16,0-6-2-16,18-10-3 0,-4 0 3 0,10-18 0 15,-6-1-4 1,3-18 1 0,-3 5 9-16,0 3 5 15,-3 2 3-15,-1 17-1 0,-2 2 3 16,6 16 0 0,-3-3-8-16,3 3-2 15,-3-3-5-15,9-2-1 16,-7-4-23-16,13-9-12 0,-6-1-49 15,6-18-23-15,-3 2-111 16</inkml:trace>
  <inkml:trace contextRef="#ctx0" brushRef="#br0" timeOffset="-161828.36">15109 14253 428 0,'-12'-10'159'0,"12"10"-124"0,-3-16 2 0,3 13-7 16,0-2-10-16,0-1 0 15,0-2 5-15,0 3 4 16,-3-3-16-16,0 3 8 0,-6 0 3 15,0-1-8-15,-6 6-4 16,3 0-5-16,-6 3 0 16,3 0-4-16,-2 5 0 15,2 0 1-15,0 18 2 16,3-5 1-16,3 35 1 16,3-11-2-16,12 5 1 0,0-8-4 15,18-2 0 1,-3-8-1-16,11-6 1 15,-5-5-2-15,6-10 2 0,-6-3-2 16,-1-13 2-16,-5-1-2 16,0-20 2-16,-6 5 0 15,-3-11 1-15,-3 5 0 16,-3 1 0-16,0 5-2 16,-3 10-2-16,0 1-2 0,3 26 1 15,-3-3 1-15,6 16 0 16,-1-5 0-16,10 0 0 15,-3-6 0 1,9-2 0-16,-6-3 0 16,0-2 0-16,-3-3 4 0,-3-6 2 15,-4-2-2 1,-8-8-1-16,0 3-1 16,-8-16-2-16,2 5-2 0,-6-16 1 15,0 6-8-15,0-6-4 16,3 6 0-16,0-1 2 15,3 6-2-15,6 0 1 16,0 2 1-16,9 3 2 16,0 3 3-16,12 3 4 15,-3-1-1-15,11 11-1 0,-5 0 7 16,6 19 5 0,-3-6 2-16,0 24 4 0,-7-8-1 15,1 8 2 1,-6-5-2-16,-3-3 0 0,0-5-7 15,-3-3-4 1,0-5-4-16,-3-6 1 16,0-2 1-16,3-21 2 0,-3 2-8 15,3-26-1-15,-4 6-1 16,7-4 2-16,-6 6 4 16,3 5 3-16,-3 3 2 15,3 8 3-15,0 2-1 16,3 11 2-16,-3 0-2 15,3 16 2-15,-3-3-4 16,0 22 0-16,0-9-3 0,-3 6-1 16,0-6-30-16,-1-2-12 15,1-5-55-15,3-6-25 16,-3 0-63 0,9-21-63-1,-3 3 100-15</inkml:trace>
  <inkml:trace contextRef="#ctx0" brushRef="#br0" timeOffset="-160886.832">15912 14198 372 0,'3'-14'140'0,"-3"14"-109"0,3-2 31 0,-3 2 6 16,6 2-9-16,-3 1 1 15,6 5-19-15,-3-3-7 16,3 16-20-16,0-5 0 0,0 27 2 16,0-9-2-16,-3 8 0 15,0-7-6-15,0-6-3 0,-3-3-2 0,0-7-3 16,0-3 1-1,3-24-1-15,0 2 0 16,3-25 0-16,-1 4-5 16,4-5 1-16,-3 6 0 15,0 0 2-15,0 4 1 16,0 7 1-16,-3 1 4 16,0 9 2-16,0 0-2 15,0 10-1-15,0 0-1 0,0 14 1 16,-3-6-4-1,0 8 0-15,0-2-1 16,3 2 0-16,0-3 2 16,3 6 0-16,-1-5-3 15,7 2 2-15,0-5-1 16,12-3-2-16,-3-2 5 16,9-11 1-16,-7 0-3 0,7-22 1 15,-6 4 2-15,-3-11 1 16,-3 5-4-16,-7-2 1 15,-2 4 2-15,-6 1 1 16,-3 5 1-16,-9 3 0 16,3 3 2-16,-9 4 1 15,1 4-6-15,2 20-2 16,0-2 0-16,12 24 2 0,0-9-11 16,12 4-3-1,-1-9-7-15,10-2-3 16,-6-5 4-16,6-11 1 15,-6-3 6-15,6-26 5 16,-7 2 4-16,7-15 2 16,-3 5 1-16,0-3 0 15,-3 5 8-15,-6 1 5 0,0 2 5 16,-6 3 1-16,-3 2-2 16,-3 4 0-16,0 1-7 15,-3 12-4-15,0-1-6 16,3 14 0-16,0-3 2 15,9 34 1-15,-1-8-4 16,16 11 1-16,-6-8-13 16,15-2-7-16,-6-6-11 15,5-11-4-15,-5-2-14 0,0-24-7 0,-3 0-2 32,0-26 0-32,-4 8 3 15,-2-14 4-15,-3 8 20 16,-3-18 11-16,-3 7 25 0,-6-33 12 15,0 12 25-15,-3 3 13 16,0 11 4-16,0 8 1 16,0 7-10-16,0 17-6 15,0 5-12-15,3 50-3 16,0-8-3-16,3 26-1 16,-3-10-12-16,6 48-5 0,-3-22-16 15,3 3-5 1,-3-13-23-16,3-8-7 15,-3-8-34-15,-1-8-14 0,-2-8-64 0,3-10-27 16,0-3 40 0</inkml:trace>
  <inkml:trace contextRef="#ctx0" brushRef="#br0" timeOffset="-160753.678">16674 14205 512 0,'-17'-5'192'0,"17"5"-149"0,14-10 1 16,-11 10-9-16,30-6-22 16,-6 4-2-16,27-1-16 15,-13 0-4-15,13 3 4 16,-10 0-29-16,40-2-11 0,23-6-173 16</inkml:trace>
  <inkml:trace contextRef="#ctx0" brushRef="#br0" timeOffset="-159641.464">17422 14520 324 0,'-33'-2'121'0,"33"2"-95"0,-18-3 29 0,18 3 5 16,-3-3-19-16,0 3-4 16,3-2-8-1,0-1-4-15,6 0-13 0,0 1 8 0,9-11 3 16,-3 2-11-16,6-10-7 15,2-11-1-15,-5 6-1 0,-3 4-1 16,-3-4 1 0,0 5-2-16,-6-3-1 15,0 3 1-15,-9 2-1 16,0 6-3-16,-9 5 2 16,3 0 1-16,-3 8 0 0,1 0-3 15,8 13 2 1,0-2 1-16,12 18 0 15,0-2-9-15,11 2-2 16,-2-5-38-16,12-1-16 16,-3-4-41-16,27-9-18 0,-10-2-27 15,19-8 27 1,-13 0 107-16,4-2 84 16,-9 2 46-16,-4 0-2 15,-8 0-8-15,-3-3-20 16,-6 0-9-16,-3-7-42 15,-4-1 1-15,-5-7-1 0,-3 2-6 16,-6-5-3-16,0 5-7 16,-9 0 0-16,3 3-7 15,-14 0-3-15,2 2-3 16,-12 6-3-16,6-1-4 16,-3 14 0-16,4 0 0 15,11 24 2-15,3-8-4 16,18 10 2-16,0-5-3 15,11-8 2-15,-2-5-13 0,6-21-5 16,-3 0-13-16,6-24-2 16,-3 5-7-16,5-13-1 15,-5 8 9-15,0-22 7 0,-6 12 22 16,-9-30 10 0,-3 11 15-16,-9 2 9 0,3 11 7 15,-6 3 4 1,3 7-3-16,-3 6 2 15,3 6-9-15,0 7-2 16,0 2-8-16,0 30 0 16,0-2 3-16,3 41 4 0,0-10-1 15,6 21 0 1,0-13-10-16,9 29-3 16,-3-18-6-16,11-3-3 0,-2-11 0 15,3-8 1-15,-6-7-10 16,0-9-4-16,-3-5-23 15,0-8-8-15,-3-2-78 16,-4-16-34-16,1-1-48 16</inkml:trace>
  <inkml:trace contextRef="#ctx0" brushRef="#br0" timeOffset="-159191.374">18758 14161 340 0,'-15'-19'126'0,"15"19"-98"0,-12-24 23 15,12 22 5-15,0-4-6 16,0 1 0-16,0 2 1 15,0 1 0-15,9 18-27 0,-3-3 4 0,6 48 0 16,0-14-9 0,3 27-3-16,0-13-9 15,0 24-5-15,-3-16-4 16,0 15-1-16,-4-18-16 0,1-7-7 16,-3-12-34-1,0-10-11-15,-3-8-36 16,0-23-15-16,0-4-51 15</inkml:trace>
  <inkml:trace contextRef="#ctx0" brushRef="#br0" timeOffset="-158893.43">18633 14137 388 0,'-36'-16'145'0,"36"16"-112"0,3-13 16 0,0 13 3 15,12-8-21-15,-3 2-3 16,21-2-10-16,-6 3-1 15,8 8-10-15,-5-1 2 0,9 9 4 16,-3 0-1-16,2 4 1 16,-5-1 8-16,-6 7 4 0,-6-8 2 0,-15 16 1 15,0-5-11 1,-12 16-3-16,0-9-8 16,-3 4-4-16,0-6-10 15,-3-8-5-15,3-2-29 16,0-25-10-16,3 1-24 15,6-21-10-15,0 4-30 16,6-15-13-16,-3 8-23 16</inkml:trace>
  <inkml:trace contextRef="#ctx0" brushRef="#br0" timeOffset="-158700.643">19121 13668 428 0,'-3'-23'159'0,"3"23"-124"0,-3-8 37 16,3 8 7-16,3 5-17 0,0 0-3 15,3 16-21-15,-3 1-6 16,0 49-19-16,0-15-6 0,3 15 0 16,-3-13-4-16,9 37-2 15,-3-18-14-15,9 8-6 16,-3-19-41-16,3-8-16 16,-4-10-95-16,10-16-42 15,-6-6 34 1</inkml:trace>
  <inkml:trace contextRef="#ctx0" brushRef="#br0" timeOffset="-157961.981">19654 14433 428 0,'-21'0'159'0,"21"0"-124"0,-12-29-7 15,12 26-11-15,-3-18-14 16,3 5 0-16,-3-8 1 16,0 3 0-16,-2-3-2 15,-1 6 9-15,-12-3 6 0,6 5 2 0,-9 0 3 16,3 3-10 0,-3 5-4-16,3 0-3 15,-2 5-1-15,2 3-2 16,0 8 1-16,3-3 2 15,3 19 4-15,3-3 0 16,6 22 0-16,0-6-5 0,12 0-1 16,-3-5-1-16,18-9-2 15,-6-1-2-15,14-25 1 16,-5 0 3-16,3-23 3 16,-6 5-2-16,3-8 0 15,-10 5 5-15,-5 0 5 16,0 3-1-16,-6 2 3 15,0 3-2-15,-3 8 0 16,0 1-10-16,3 12-3 16,0-3-1-16,6 25 0 15,0-6 1-15,3 8 2 16,-3-5-6-16,3-5 1 16,-4-4 3-16,1-17 2 15,0 2-3-15,0-19 1 0,-3 3-2 16,3-7 0-16,-3 1 2 15,3-1 2-15,-3 1-3 0,0 4 0 16,-3 2 1 0,0 5 2-16,0 1-1 15,0 7 2-15,-4 1 4 16,1 4 6-16,-3-2-5 0,3 3 0 16,0-1-6-1,3-2-4-15,0 0 1 0,6-5 2 16,-3 0-2-1,6-3-2-15,-3 0 2 16,9 3 2-16,-3 2 2 16,5 6 3-16,-2-1 1 15,3 9 1-15,-6 0-4 16,0 7-1-16,-3-2-1 0,0 0-2 16,-3-3-24-16,-4-5-9 15,1-3-67-15,0-5-27 0,0 0-98 31</inkml:trace>
  <inkml:trace contextRef="#ctx0" brushRef="#br0" timeOffset="-157049.168">20639 14224 396 0,'-3'0'148'0,"3"0"-115"0,-3 0 4 0,3 0-7 16,0 0-12-16,0 0 2 16,0 0-2-16,0 0-2 15,0-5-8-15,0 2-1 0,-3-5 3 16,1 0-2-16,-7 0 1 15,0 0-3-15,-9 0-1 16,3 0-3-16,-18 6-2 16,6-1 1-16,-8 8-1 15,5-2 0-15,0 10 2 16,6 1 5-16,0 15 4 16,4-6-4-16,8 4 1 15,0-6-3-15,9-8 2 16,0-2-2-16,15-19 2 15,0 0-4-15,14-8 0 0,-5 3-1 16,3-3 1-16,-3 3 2 16,0 5 2-16,-3 3 1 15,3 10 0-15,-4-2-4 16,4 12-1-16,-3-1-1 16,3 2-2-16,-3-3-2 0,0-11 1 0,-3 1 1 31,2-14 2-31,-2 4-3 15,3-9 0-15,-3 2 1 16,3-4 2-16,-3 2-3 0,3 3-2 16,-4 2-1-1,10 9 3-15,-3-1 4 16,3 8 3-16,-6-2 2 0,0 5 2 16,-3 0 1-16,-7 0 3 15,-2 0-1-15,-6-6 2 16,0 1-8-16,-6-6-2 15,1 1-3-15,2-9-2 16,0 0-2-16,12-18-1 16,-1 6-5-16,19-20 0 0,-6 11 2 15,9 14 3 1,-3 2 4-16,-1 19 4 0,-5-1 2 16,0 9 3-16,-3-3-3 15,-3 0-2 1,-3 0-2-16,-3-3 0 15,0 0-11-15,-3-5-2 16,0 0-39-16,-4-2-18 0,1-1-91 16,0-8-40-16</inkml:trace>
  <inkml:trace contextRef="#ctx0" brushRef="#br0" timeOffset="-154895.053">21869 14161 372 0,'-9'0'140'0,"9"0"-109"0,3 0 18 16,-3 0-1-16,0 0-20 16,0 0-3-16,3-3-9 15,0 0 0-15,-3-5-9 16,0 3-4-16,-6-11-2 0,3 6 3 16,-12-9 5-16,0 6-3 15,-9 2-1-15,3 1-5 0,-5 10-2 16,2 0 3-16,-3 13 3 15,3-3-3-15,3 6-3 16,4-2 5 0,8 1 3-16,3 1-1 15,9-2 2-15,0-4 0 16,14-5 1-16,-2-2 0 0,18-6 0 16,-6 1 0-16,3-11 0 15,-7 2 0-15,-2-13 2 16,-3 6-1-16,-12-4 0 15,0 4-5-15,-6 2-1 16,0 3-3-16,0 10-1 16,0 1-4-16,12 20-1 15,-3-2 0-15,15 18 4 16,-3-7 1-16,5 52 3 16,-2-18 3-16,-3 13 4 0,-3-16-2 15,-3 22 1-15,-3-17-3 16,-9 17 2-1,0-20 2-15,-12 1 2 16,3-13-8-16,-21-6-1 0,6-7 2 16,-24-6 5-16,13-5-5 15,-7-14-2-15,6-2-4 16,1-34-1-16,5 2-7 16,6-21-2-16,3 8-6 15,12-37-2-15,0 13 6 16,24-24 6-16,-3 19 0 15,30-3 3-15,-10 14-6 16,10-9-1-16,-9 11-2 16,2-5 1-16,-2 13 5 0,3 3 4 15,-9 10 7-15,11 21 6 16,-8 3 4-16,6 19 2 16,-7-3-2-1,-2 8 0-15,-6-3-7 0,-6 8-2 16,-3-5 4-16,-9 0 5 15,6-3-5-15,-6-2 0 16,-1-1-2-16,-2-7-1 16,0 0-3-16,3-9-2 15,0 1-6-15,9-13-1 16,-3 2-13-16,9-32-2 16,-3 11-1-16,3 5 1 15,-4 6 12-15,1 21 6 16,-3 2 5-16,3 16 2 15,-3 0-1-15,0 3-2 16,-3-3 1-16,0 1-1 0,-3-4 0 16,0-2 2-16,-4 0 1 15,-2-5 3-15,0-1-3 16,-3-4 0-16,0-1-1 16,-8-2-2-16,2 0 3 15,-6-1 2-15,3 1-4 0,0 5-3 16,0 0-4-16,6 8 1 15,0 0 1 1,12 2 2-16,-3 4-1 16,9-6-1-16,0 0-2 15,8-6-1-15,-2 1 6 16,6-8 5-16,-9-1 9 16,6-12 6-16,-6 4 0 0,-4-17 0 15,1 4-8-15,-3-2-4 16,-3 5-7-16,0 11 0 15,3 3 0-15,-3 33 0 16,0-4 4-16,0 21 5 16,-3-6 1-16,0 59 2 15,0-22-6-15,-6 11-4 0,0-16-1 16,0 40 1 0,0-21-1-16,-6-9 2 15,6-15-2-15,-6-8 2 0,3-11 2 16,-9-12 4-1,3-7-4-15,-6-28-3 16,0 0-6-16,0-32 0 16,3 5-7-16,3-50-3 0,3 16-12 0,15-29-4 15,-3 21 7 1,18-11 4-16,-3 16 13 16,6 8 8-16,-6 14 0 0,2 20-1 15,-5 6 0 1,0 13-1-16,-3 3-5 15,-3 5 1-15,-3 0 2 0,-3 0 1 16,0 0 1 0,-6 0 2-16,0 0-3 15,-6 2 0-15,0 1 1 16,0-3 2-16,0 0-3 0,3-3 0 16,3 1-8-16,9-1-4 15,-3 0 7 1,9 3 2-16,0 0 1 0,3 0 2 15,-4 0 1-15,7-7 0 16,-3-1 0-16,3-27 0 16,-3 9 4-16,3-22 2 15,-9 8 0-15,5-5-1 16,-5 11-1-16,-6-8 0 16,0 7-2-16,-3-12 1 0,-3 7-2 15,0 3-1 1,0 8-6-16,0 24-4 15,0-1 12-15,0 19 5 0,0 1 15 16,-6 47 8 0,3-11-2-16,-3 19-2 0,0-14-10 15,0 9-5-15,0-11-6 16,3-3-2-16,3-8 1 16,3-18 0-16,0-5-2 15,12-17-2-15,0 1-10 0,12-14-6 16,-6 3-8-1,6-13-2-15,-7 5 11 0,1-2 9 16,-3 5 10 0,0 10 6-16,-3 0 3 15,-3 9 3-15,3-1 2 16,-6 3 3-16,-3 0 0 16,2 5-1-16,-2-5-8 15,0 0-3-15,-6-3-3 0,6 0-1 16,-3 1-14-16,-3-6-4 15,0 0-40-15,-3 0-18 16,-3 0-177 0,-6-11-88-16,-2 3 166 15</inkml:trace>
  <inkml:trace contextRef="#ctx0" brushRef="#br0" timeOffset="-152804.575">1981 15753 372 0,'-9'-16'140'0,"9"16"-109"0,-8-18 27 0,8 15 5 16,-3-2-16-16,3 0-3 15,0-3-12-15,-6 2-3 16,3-1-16-16,0-1-1 0,0 0-1 16,3 0-2-16,-3 2 0 15,3 1-3-15,0-3 1 0,0 8-6 16,0-2-1-16,0-1 0 15,0 0 2 1,0-2 3-16,-3 5 4 16,3-3 0-16,0 1 2 15,0 2-4-15,-6-3 1 0,6 0-7 16,0 1-3 0,0-1-2-16,0 0 3 0,0 1 0 15,6-4 1-15,-6 1 0 16,0 3 0-16,0-1 0 15,0-2 0-15,0 2 2 16,0 0 1-16,0 1-4 16,0-1 1-16,0 0-2 15,-6 3-2-15,3 0 5 16,0 8 3-16,3-2-3 16,3 25-1-16,0-7 0 0,9 24 2 15,-3-11 1 1,5 3 1-16,-2-6 0 15,6-2 0-15,-3-6-5 16,3-7 1-16,-3-3 2 0,9-9 1 16,-9 1-4-16,5-10 1 15,-5-1-2-15,0-15-2 16,-3 2 7-16,-6-16 3 16,3 6-6-16,-9-1 1 15,0 6-3-15,0 5 0 16,0 3 2-16,9 13 0 0,-6 0 0 15,9 16 2 1,0-3-3-16,6 8 0 16,-4-5 1-16,4 0 2 15,-3-3-3-15,0 0 0 0,0-5-1 16,-6 3-2-16,3-3 0 16,-6-3 3-16,0 0-18 15,6-7-4-15,-3 2-11 16,8-19-4-16,-5 3-17 15,6-23-5-15,-3 7 1 0,3-13 3 0,0 8 23 32,-6-6 10-32,0 9 42 15,-4-6 20-15,1 9 22 16,0-1 13-16,-6 8-12 16,3 11-2-16,-3 2-21 15,6 19-9-15,-6 0-13 16,9 19-4-16,-3-4-3 0,12 38-1 15,-6-10-10 1,6 4-1-16,-1-10-5 0,-5 0 2 16,0-8-10-16,-3-3-6 15,-3-7-19-15,-6-6-8 16,0-5-23-16,-6-13-7 16,0 5-1-16,-12-16 3 15,0 5 32-15,-6-26 13 16,1 5 26-16,-10-18 11 0,0 13 33 15,-18-3 17 1,10 5 2-16,-7 6 0 16,6 3-13-16,10 2-2 15,5 3-21-15,15-1-8 16,3 1-4-16,36 0 0 0,-7 2-1 16,31 1 0-1,-12 2-5-15,38 0-3 0,-11 3-16 16,-4-6-5-16,-8 3-1 15,-4-5 2-15,-5 2 11 16,-12-7 4-16,-7-1 8 16,-8-18 2-16,-3 8 2 15,-9-13 0-15,0 7-4 16,-9-2-1-16,0 8-1 16,-6 0-2-16,0 5-8 0,-3 6-5 0,0 2 4 15,0 21 5 1,0 0 16-1,6 40 9-15,0-7 5 16,3 20 4-16,0-11 1 0,9 41 1 16,-3-14-13-1,3-3-6-15,0-13-6 0,0-7-2 16,0-12-6-16,0-10 1 16,0-2 4-16,0-22 2 15,-3 6-2-15,3-40-3 16,-4 5-5-16,4-21 0 15,-3 8-7-15,6 2-1 16,0 9 5-16,12 7 1 16,-6 1 8-16,15 18 6 0,-10 0 2 15,7 32 4-15,-6-8 2 16,0 15 2-16,-3-10-8 16,-3 6-1-1,-4-11-3-15,-2 2-1 0,-3-8-6 16,0-2 1-16,-3-2-13 15,0-1-7-15,-3-3-60 16,-3-4-27-16,0-4-139 16</inkml:trace>
  <inkml:trace contextRef="#ctx0" brushRef="#br0" timeOffset="-151612.554">4235 15780 400 0,'-12'5'151'0,"12"-5"-118"0,-9 3 22 15,9-3 3-15,0 0-17 0,0 0-3 16,0 0-7 0,0 0-2-16,6-6-16 0,0 4 1 0,6-9 0 15,-3 1-3-15,3-9-1 16,-4 3-6-16,4-8-3 16,-3 6 0-16,0-6 1 15,-3 6-1-15,-3-4-1 16,0 4 1-16,-3-1 1 0,0 3-1 15,-6 1 2-15,3 1 0 16,-6 4 3 0,0-1-1-16,-8 6 2 15,2 2-4-15,-12 3 0 16,3 0 1-16,-9 8 0 16,6 0 0-16,-2 11 2 15,2-3-1-15,9 28 2 16,3-9-4-16,24 13 0 0,-3-9-1 15,30 4 1-15,-6-9-2 16,17-5 2-16,-8-8-15 16,35-2-7-16,-14-6-54 0,11-13-25 15,-14 0-143 1</inkml:trace>
  <inkml:trace contextRef="#ctx0" brushRef="#br0" timeOffset="-151336.529">4643 15629 512 0,'-18'0'189'0,"18"0"-147"0,12-5 4 0,-9 5-10 0,14-3-20 16,-2 0-4-1,9-2-10-15,-3 0-1 16,18-1-1-16,-7 1-22 0,13 0-10 16,-6 0-35-16,-1-1-15 15,-8 4-25-15,-9-1-10 0,-3 0-32 16</inkml:trace>
  <inkml:trace contextRef="#ctx0" brushRef="#br0" timeOffset="-151155.229">4785 15507 384 0,'-14'-10'145'0,"14"10"-112"0,-3 0 38 16,3 0 13-16,0 5-17 15,0-2-2-15,3 15-26 16,0-5-9-16,2 27-18 15,1-8-10-15,3 18-2 0,0-8-33 16,9-2-13-16,-3-6-70 0,15-2-29 16,-6-5-57-1</inkml:trace>
  <inkml:trace contextRef="#ctx0" brushRef="#br0" timeOffset="-150621.472">5158 15558 536 0,'-3'5'200'0,"3"-5"-155"0,11 2-4 16,-11-2-14-16,9-2-20 16,0-1-4-1,3-5-2-15,-3 0 1 16,3-5-1-16,-3 2-3 0,0-7 1 0,-3 5 3 15,-3-3 3-15,0 3 7 16,-3-3 4-16,0 3-6 16,0-1-3-16,0 4-2 15,-3-1-1-15,3 3-5 16,0 11 1-16,0-1-2 16,0 17 0-16,0-6 6 15,3 14 5-15,0-4-3 16,3 30-1-16,0-10 0 0,6 10-1 0,-3-8-5 31,2-3 1-31,-2-8-5 16,-3-5-1-16,0-2-2 15,-6-6 2-15,0-5-1 0,-6-3 2 16,3 3 3-16,-6-8 1 16,0 0 9-16,-2-3 7 15,2 1-1-15,-3-4 2 16,0 1-7-16,6-3-1 15,0 0-4-15,9-3-1 16,0 1 1-16,24-1 0 0,-6 0-2 16,29 6-2-1,-8-3-6-15,2 3-1 16,-2-1-39-16,-6 1-17 0,-6-1-194 16</inkml:trace>
  <inkml:trace contextRef="#ctx0" brushRef="#br0" timeOffset="-149294.179">6128 15764 396 0,'-15'10'148'0,"15"-10"-115"0,-3 8 19 0,3-8 1 16,3 3-21-16,-3-3-4 16,6 0-12-16,-3 0-3 15,6-11-7-15,-3 1-2 0,3-17 0 16,0 6 0-16,0-8 2 16,-3 5 3-16,-3-2 2 15,0 5-1-15,-6 0 1 16,0 2-2-16,-6 1 0 15,3 2-3-15,-6 5 1 16,0 3-2-16,-3 8 2 16,3 0 5-16,3 8 2 0,3-3 1 15,6 17 1-15,0-7-6 16,12 20-4-16,-3-6-6 16,18 3 0-16,-6-6-13 15,29-7-5-15,-5-6-25 16,9-8-13-16,-10-2-61 0,7-16-27 15,-10 2-48 1</inkml:trace>
  <inkml:trace contextRef="#ctx0" brushRef="#br0" timeOffset="-148184.846">6753 15581 412 0,'0'3'154'0,"0"-3"-120"0,-6 3 32 0,6-3 6 16,-3 0-26-16,0 0-6 15,-3-3-26-15,0 0-9 16,-3-5-4-16,0 3 3 0,-3-5 2 15,4 2 2-15,-7-3 0 16,3 3-2-16,-6 3 1 16,3 2-4-16,-9 6-2 0,6-1 0 0,-3 9-1 15,4-6 0 1,8 22 0 0,0-9-3-16,15 11 2 15,-3-5 3-15,9-3 1 0,0-5-4 16,8-16 1-16,-5 0-5 15,12-18 1 1,-6-1-5-16,3-2 1 16,-6 0 2-16,-7-16 3 15,1 5 2-15,-12-26 3 0,0 13-1 16,-9-5 2-16,3 7-2 16,-5 12-1-16,2 1 5 15,0 7 1-15,0 4 0 16,0 14-1-16,3 2-1 15,3 35 0-15,0-6 4 16,9 19 3-16,-3-8 0 16,24 24 1-16,-7-11-6 15,28 19-2-15,-12-16-4 16,8-10-1-16,-8-9-4 0,0-13-1 16,-6-5 0-1,-4-21 4-15,-2-1-1 16,-6-12 1-16,0 2 2 0,-6-3 2 15,-3 1-3-15,-6-1 0 16,0 4-1-16,-9-4-2 0,3 3 0 0,-6 0 3 16,0 8-2-1,3 3-1 1,-3 5 0-16,12 13 3 16,3 3 0-16,6 34 3 15,-3-7-1-15,12 7 2 16,-3-8-2-16,8 3-1 15,-2-10 3-15,0 4 0 16,-6-7 5-16,-6 3 3 16,-3-9-4-16,-15 8 1 0,3-7-3 15,-12-3 0-15,3-6-6 16,-9-5 1-16,3 1 0 16,-17-14 0-16,8 0-7 15,-15-8-3-15,12 0 1 0,15-3 3 0,1-2 1 31,23 0 0-31,-1 5 4 16,16-11 0-16,-6 9-4 16,30-22 1-16,-13 8 2 15,19-34 1-15,-12 10-2 16,2-5 2-16,-8 11 1 16,-6-3 0-16,-6 8 4 0,-6 0 2 15,-4 5 2-15,-8 6 2 16,-3 5-1-16,-9 10 2 15,3 0-6-15,-3 14-3 16,1 0-4-16,5 10-1 16,0 0 2-16,14 8 2 15,-2-2-5-15,9-6 1 16,-6-2-1-16,6-14 2 16,-6 0-1-16,6-7-1 15,-4 2 0-15,10-3 0 0,-6 3 3 16,18 6 2-1,-6-1 2-15,5 6 1 16,-5-1-2-16,-3 6-2 16,-6 0 14-16,-4 5 7 15,-5-2 1-15,-9 5-1 0,0 2-9 16,-15-2-3-16,3-2-5 16,-12-4-3-16,4 1 0 15,-7-9-1-15,3 1-9 16,-3-11-4-16,3 0-40 15,0-5-17-15,3 0-191 16</inkml:trace>
  <inkml:trace contextRef="#ctx0" brushRef="#br0" timeOffset="-141472.749">8459 15663 440 0,'-9'-21'165'0,"9"21"-129"0,-3-5 35 15,3 5 7-15,0 0-25 0,0 0-8 0,0 0-18 16,0 0-7 0,0 3-11-16,0-1-6 0,0-2 0 15,0 5-11-15,0 1-4 16,0-4-30-16,0 1-12 16,0-3-69-16,9 0-31 15,-3 0-40 1</inkml:trace>
  <inkml:trace contextRef="#ctx0" brushRef="#br0" timeOffset="-140813.567">9316 15571 456 0,'-15'2'170'0,"15"-2"-132"0,-9-8 16 0,9 8-1 16,0 0-27-16,0 0-4 15,3 0-4-15,0 0 0 16,6-2-10-16,-3 2-2 0,9-3-2 16,0 1-2-16,12-6 1 15,-7 2-2-15,4-7 2 16,-3 8-4-16,-3-11 0 0,-3 5 1 15,-9-7 2-15,0 2-1 16,-12-5 2 0,0 5-2-16,-9-3 2 15,3 3 0-15,-6 6 3 16,3-1-3-16,-3 11-2 16,4 0 0-16,-13 14-1 15,6-4 4-15,-12 6 2 0,6-3 0 16,-5 6-1-16,5-3 1 15,6 7 1-15,6-4 1 16,21 29 0-16,-3-11-2 0,21 13 1 16,-3-10-6-1,23-1-1-15,-8-4-9 16,38-12-4-16,-17-4-37 16,6-19-15-16,-13 0-82 15,19-24-34-15,11-8-5 16</inkml:trace>
  <inkml:trace contextRef="#ctx0" brushRef="#br0" timeOffset="-140559.482">9819 15473 444 0,'-30'8'167'0,"30"-8"-129"0,-3 2 26 0,3-2 5 16,0 0-35-16,0 0-8 16,9 3-12-16,-3 0-4 15,21-1-6-15,-3 1-3 0,17-3 2 0,-8 0-18 16,3 0-6-16,-6 0-26 16,-1 0-7-16,-5 0-23 15,-6 0-6-15,-3 0-2 16,-3-3 2-16,-3 1-33 15,-9-1-31 1,0 0 61-16</inkml:trace>
  <inkml:trace contextRef="#ctx0" brushRef="#br0" timeOffset="-140395.794">9938 15314 376 0,'-24'-42'140'0,"24"42"-109"0,-9-13 44 16,9 13 12-16,0 0-18 15,0 0-2-15,0 10-22 16,0-2-5-16,3 24-23 15,0-6-6-15,6 11 0 0,0-8-9 16,9 22-1-16,-3-9-25 0,9 19-12 16,-6-14-43-16,5-2-19 15,-2-7-130 1</inkml:trace>
  <inkml:trace contextRef="#ctx0" brushRef="#br0" timeOffset="-139795.79">10373 15544 520 0,'0'0'192'0,"0"0"-149"0,18 0-1 15,-15 0-10-15,11-5-23 16,1-3-5-16,6 0-2 15,-3-5 0-15,3-8-1 16,-3 2 2-16,-3-18 2 0,-3 11 7 16,-4-11 4-16,-2 8-4 15,-3-1 1-15,0 7-6 16,-3 1-2-16,0 4 0 16,0 5-1-16,0-1-5 15,0 28 1-15,0-4 4 0,6 27 5 0,0-5-1 31,3 10 1-31,-3-7-3 16,6 26-1-16,-3-11-3 16,3 13-2-16,-3-12-4 0,0-4 0 15,-3-10-5 1,0-2-1-16,-3-6 5 0,-3-5 2 16,0-3-2-16,-9-5 1 15,3 2 2-15,-15-5 3 16,3-2 6-16,-12-3 4 15,6-3-4-15,1-2 1 16,2 0-1-16,9-3 1 16,3 0 0-16,24-3 0 15,-3 0-2-15,15 3 1 16,-4 0-4-16,7 3-2 16,-6 0-14-16,12-1-4 0,-7 1-37 15,7-3-16-15,-6 0-141 31,3-11-107-31,-1-7 126 16</inkml:trace>
  <inkml:trace contextRef="#ctx0" brushRef="#br0" timeOffset="-139118.016">11266 15290 416 0,'-36'-16'156'0,"36"16"-121"0,-24-15 25 16,21 15 5-16,-3-6-16 15,0 1-4-15,-3-3-12 16,3 3-4-16,0-1-16 0,4 1-3 0,4-3-3 15,1 3 3-15,24 0 1 16,-6-1-3 0,27 4-3-16,-10-1 0 15,7 0-1-15,-6 3 0 16,-4-2 2-16,-5 2 3 16,-6 0 2-16,-3 0 1 15,-6 2 0-15,-3 1-6 0,-9 10-4 16,0-2-1-16,-12 13-1 15,0-6 0-15,-18 11 0 16,3-5-9-16,-9 3-4 16,7-6-24-16,-1 0-9 15,3-5-40-15,9 0-17 16,3-3-43-16,18-3-16 16,0-2 3-1</inkml:trace>
  <inkml:trace contextRef="#ctx0" brushRef="#br0" timeOffset="-138938.967">11549 15486 428 0,'8'-3'159'0,"-8"3"-124"0,6 0 39 0,-6 0 8 0,0 0-13 16,0 0-2-16,0 3-31 15,0 0-11-15,-6 2-16 16,1-2-6-16,-13 5-2 0,3 0-4 16,-15 5 2-16,6-8-23 15,-6 8-12-15,7-5-41 16,-1 0-16-16,6 0-81 0,12-3-34 15,0-2 50 1</inkml:trace>
  <inkml:trace contextRef="#ctx0" brushRef="#br0" timeOffset="-138216.921">11810 15396 408 0,'-23'-13'151'0,"23"13"-118"0,-3-24 11 16,3 21-2-16,6-10-13 16,-3 3-2-16,12-9-7 15,-4 6 0-15,13 0-11 16,-3 2 1-16,6 11 3 0,-6 0 2 0,3 11 0 15,-4-3 4-15,1 13 2 16,-3-3-2 0,0 9 0-16,-3-6-6 15,-3 11-3-15,-3-6-3 16,3 16-2-16,-4-5-3 16,7 8-2-16,-3-8-2 15,18-2 1-15,-6-9 1 0,15-15 2 16,-7-3-1-16,4-21 2 15,-6 2-2-15,0-10 2 16,-7 2-2-16,-2-4 2 16,-6 1-2-16,-3-12 2 15,-3 2-2-15,-12-18 2 16,3 8-4-16,-15-6 0 0,3 8 3 16,-15 3 3-1,4 8-4-15,-7 3-1 16,6 5 2-16,3 2 1 0,3 3-1 0,9 8 1 31,0 0-4-31,24 8-2 16,-3 0-1-16,21 14 0 15,-6-4-2-15,8 6-1 0,-5-3-23 16,3 3-8-16,-6-3-48 16,3 1-23-16,-7-4-112 15</inkml:trace>
  <inkml:trace contextRef="#ctx0" brushRef="#br0" timeOffset="-137975.708">12799 15568 532 0,'-3'-3'200'0,"3"3"-155"0,-9 3 5 15,9-3-8-15,-3 3-35 16,0-3-9 0,0 0-74-16,0 0-30 15,0 0-113-15,0 0-48 16</inkml:trace>
  <inkml:trace contextRef="#ctx0" brushRef="#br0" timeOffset="-127604.93">13466 15301 140 0,'-3'-3'52'0,"3"3"-41"0,-9 3 24 16,9-3 10-16,-3 3 1 0,0-1 5 15,-3 1-6 1,3-1-1-16,-6 4-24 0,0-4 13 0,-6 4 6 16,3-1 2-16,-6 0 2 15,3 3-8-15,-3-3-2 16,4 1-5-16,-4-1-3 16,3-2-7-16,0-1-1 15,6 1-10-15,18-3-4 16,-3 0 4-16,21 0 3 15,-6 0-5-15,32-5-1 16,-8 2-2-16,26-10 1 0,-14 2-22 16,5-5-7-1,-11 3-27-15,2-5-11 16,-8 4-30-16,-3 1-11 0,-9 3-54 16</inkml:trace>
  <inkml:trace contextRef="#ctx0" brushRef="#br0" timeOffset="-127214.241">13480 15481 252 0,'-20'2'96'0,"20"-2"-75"0,-12 0 34 0,12 0 10 16,-3 3-6-16,0-3 3 16,-3 3-9-16,3-1-3 15,-3-2-27-15,3 0-1 0,0 0 2 16,3 0-7-16,9 0 1 15,0 0-5-15,32-2 0 16,-8 2-7-16,24-6-4 0,-13 4-21 16,7-6-8-16,-9 0-43 15,8-5-20 1,-8 2-92 0,6-10-60-16,-1-3 109 15</inkml:trace>
  <inkml:trace contextRef="#ctx0" brushRef="#br0" timeOffset="-126856.856">13751 15034 428 0,'-29'5'162'0,"29"-5"-126"0,-12 5 23 15,12-2 1-15,0 0-34 16,0-1-9-16,9 1-11 15,-1 2-3-15,10-2-1 16,-3-1-2-16,9 4 1 0,-3-4-1 0,6 4 0 16,-4-4 0-1,4 4 2-15,-3-4-3 16,0 3 0-16,-3 1 12 0,-6 2 5 16,-3 0-2-16,-9 15 2 15,-3-4-5-15,-9 23 1 16,3-7-5-16,-6 10 1 15,3-8-3-15,-3 0 0 16,0-5 1-16,0-1 3 16,3-4-4-16,-3-3-1 15,3-3-2-15,0-3 1 16,3 1-18-16,0-6-6 16,3-2-52-16,3-9-22 0,0-2-132 31</inkml:trace>
  <inkml:trace contextRef="#ctx0" brushRef="#br0" timeOffset="-126010.375">14472 15237 256 0,'-39'-2'96'0,"39"2"-75"0,-24 0 39 0,21 0 11 16,-3 0-9-16,0 0 1 15,0 0-22-15,3 0-10 16,3-3-18-16,0 0 0 0,18-5 1 16,-3 3-5-16,30 0-3 15,-10 0-6-15,13-1-2 0,-9 4-2 16,2-6 3-16,-5 2-24 15,3-1-9 1,-6 1-17-16,-1-2-9 16,-5 3-25-16,-6 0-11 15,-3 2-39 1</inkml:trace>
  <inkml:trace contextRef="#ctx0" brushRef="#br0" timeOffset="-125731.065">14725 15039 336 0,'-18'-8'126'0,"18"8"-98"0,-15-5 34 16,15 5 8-16,-6 0-15 16,3 0-5-16,-3 0-20 15,0 0-6-15,0 0-14 16,0 0 0-16,3 2 1 0,0 1-2 16,3 10 0-16,0-2-3 0,3 18-1 15,0-5-1-15,3 31 0 16,-3-10-5-16,3 8 1 15,-3-10-13-15,3-4-7 16,0-4-22-16,0-4-9 16,0-7-30-16,3 0-14 15,0-6-79-15,3-10-36 16,3-8 111 0</inkml:trace>
  <inkml:trace contextRef="#ctx0" brushRef="#br0" timeOffset="-125247.975">14835 14960 364 0,'-12'-22'137'0,"12"22"-106"0,-6-10 15 0,6 10 1 0,0-3-13 16,0 3-2-16,0 0-12 15,0 0-2-15,0 8-11 16,0 0 2-16,0 11 4 0,0-4-1 15,0 12 1-15,0-6-7 0,0 29-4 16,0-13 1-16,3 24 0 16,0-11-1-1,0 1-2-15,-3-12 3 16,0-2 0-16,0-7-1 16,0-4-2-16,0-5 3 15,3-5 0-15,0-3 1 16,0-15 0-16,0 2-2 0,0-32 1 15,0 5-4-15,3-15 0 16,0 8 1-16,9 2 2 16,-7 6 1-16,7 4 3 15,-3 4 1-15,6 5 1 16,-3 2 4-16,3 14 5 16,-3-1-3-16,0 25 0 15,-3-6-6-15,-1 16 0 16,-2-5-7-16,-3-1-1 15,0-4-27-15,3-1-11 0,-3-4-39 16,6-7-15-16,-3-1-51 16,3-9-20-1,0 0 14 1</inkml:trace>
  <inkml:trace contextRef="#ctx0" brushRef="#br0" timeOffset="-124615.33">15228 15420 444 0,'-6'13'167'0,"6"-13"-129"0,0 11 6 16,0-11-4-16,3 2-20 16,0 4-3-16,3-4-6 15,-3 1-2-15,3-6-5 16,0 1-1-16,3-12 3 0,-4 1-1 16,1-13 0-16,0 5-3 15,0-9-2-15,-3 7 3 0,-3-4 0 0,0 3-1 16,0 3-2-1,0 3 5-15,-6 2 4 16,0 3-5-16,0 2-2 16,0 3-4-16,-2 5 1 15,-1 1 5-15,-3 15 2 16,3-2 0-16,3 20 1 0,0-4 2 16,6 10 2-1,0-5-5-15,9 2-2 16,-3-8-2-16,9 1-2 15,-3-6-6-15,11-5-1 16,-5-3-6-16,12-8-2 16,-3 1-2-16,3-12 0 15,-4 4 2-15,-2-19 2 16,-3 2 5-16,-6-13 3 0,-3 3 3 16,-3-8 3-16,-3 11 0 15,0 2-1-15,-3 3-2 16,3 8 1-16,0 2 5 0,5 24 5 15,-2-2 6 1,3 21 5-16,0-9 3 16,-3 9 3-16,0-5-5 15,-3-4-1-15,0-1-5 16,-3-7 1-16,0-1-5 16,-3-4 1-16,0-2-7 15,0-10-1-15,0-1-4 16,6-29-1-16,-3 11-8 15,6-19-2-15,-3 9-14 16,6-4-6-16,-3 9-28 0,2-1-13 16,1 6-45-16,0 3-18 15,0 2-44 1</inkml:trace>
  <inkml:trace contextRef="#ctx0" brushRef="#br0" timeOffset="-124237.097">15790 15359 424 0,'-3'34'159'0,"3"-34"-124"0,12 19 20 0,-9-14 0 16,6 1-22-16,-3-1-6 0,9-2-12 15,0-3-5-15,6-8-5 16,-3 0-4-16,2-19 0 0,-2 6-4 16,0-13 2-16,-3 5-1 15,-6-3 0-15,-3 8 0 16,-6 0 0-16,0 3 4 15,-9 2 1-15,0 4-1 16,-9 1 1-16,3 4 0 16,-8 4 1-16,5 1 2 15,-6 10 1-15,6 1-3 16,0 18-3-16,3-3 4 16,3 18 4-16,3-7 1 15,12 3 2-15,-3-6 0 16,24-3 2-16,-3-2-3 15,18-6 1-15,-7-2-7 0,4-5-3 16,-6-3-1-16,-3-3-1 16,-3-5 0-16,-4 0 2 15,-2 0-23-15,-3 0-8 16,-3 0-61-16,0-8-24 16,-3-2-104-1</inkml:trace>
  <inkml:trace contextRef="#ctx0" brushRef="#br0" timeOffset="-123218.988">16660 15171 332 0,'-9'-26'123'0,"9"26"-95"0,-6-6 14 0,6 6 1 0,0 0-15 16,0 0-4-16,0 0-7 15,0 0-3-15,0 14-8 16,0-1 0-16,3 24 1 0,0-8 3 15,0 11 4-15,0-8-4 16,0-1 2-16,0-4-3 16,0-3 0-16,-3-3-1 15,0-3 2-15,0-2-3 16,0-5 1-16,0-3-5 16,0-11 0-16,0 0-3 15,2-20-1-15,1 1-1 16,3-15-2-16,-3 6 0 0,9-1 3 15,-3 8-2 1,6 5 1-16,-3 4 2 16,6 9 2-16,-3 1-1 15,6 21-1-15,-4-3 7 0,1 16 3 16,-3-5 3-16,-3 2 5 16,-3-2-6-16,-3 0-2 0,0-5-3 15,-3-3-2 1,-3-3-3-16,0-3-2 0,0 1 1 15,0-11-1 1,0 0-3-16,6-21 2 16,0 2-1-16,6-20-2 15,0 7 3-15,6 0 0 16,-4 6 1-16,4 7 0 16,-3 3-3-16,0 11 2 0,-3 0 5 15,3 18 5-15,-3-3 6 16,0 17 5-16,-3-6-4 15,-1 8-1-15,-2-5-9 0,0 2-2 16,0-4-9 0,-3-1-4-16,0-3-42 15,3-5-18-15,-3 1-58 0,6-12-22 16,-3 1-29 0</inkml:trace>
  <inkml:trace contextRef="#ctx0" brushRef="#br0" timeOffset="-122332.552">17246 15145 424 0,'-12'-6'159'0,"12"6"-124"0,-12 0 9 0,12 0-5 16,-3 3-14-16,0 0 0 16,0 13-8-16,0-3 0 15,3 27-10-15,0-9 0 0,3 12 0 16,0-9-1-16,12 0-1 15,-6-4-3-15,9-4 1 16,-3-5-2-16,3 0 2 16,-3-5-2-16,2-5 2 0,-2-3-2 15,3-11 2 1,-3 3-2-16,-3-16 2 16,0 3-4-16,-3-24 0 15,-3 8 1-15,0-6 2 16,-3 6 3-16,0 6 2 15,0 4 3-15,0 14 1 0,0 2-3 16,2 24-3-16,-2-2-2 0,6 7 0 16,-3-5 0-1,3 1 1-15,0-4-2 16,3-2-2-16,-3-3 3 16,3-5 2-16,-3-3-2 15,3-5-2-15,-3-2 0 16,6-22-1-16,-4 5 2 0,4-18 1 15,-3 8-8-15,3 0-2 16,-3 5 4-16,6 8 1 16,-3 3-1-1,12 13 2-15,-7 0 1 16,7 19 0-16,-6-3 0 0,0 7 0 16,-3-4 2-16,-3 2 3 15,-3-5 2-15,-6 0 1 16,-1-3-2-16,-8 0-1 15,1-2-6-15,-13-3 1 16,3-3 0-16,-9-5 2 0,3 0-8 16,0-8-1-1,3 0 2-15,3-5 2 16,3 0 0-16,12 2 1 0,0 3 0 16,18 3 0-1,-3 2 2-15,12-5 0 0,-6 0-3 16,2-10 2-16,-2 2-4 15,0-13-1-15,-6 5 0 16,0-8 2-16,-3 9 2 16,-3-9 3-16,-3 5-2 15,-4-10 0-15,1 8 1 0,-3-10 2 16,0 9-1-16,-3 4-1 16,0 5 1-1,3 18 1-15,-3 1 1 16,3 20 1-16,0-2 6 15,3 29 4-15,0-5-3 0,3 28 1 16,0-12-7 0,3 0-3-16,0-11-1 15,0-3-1-15,0-8-14 0,-3-5-5 0,0-5-12 16,-6-5-6 0,0-3-27-16,-6-11-11 15,0 0-57-15,-3-15-24 16,0-1 1-1</inkml:trace>
  <inkml:trace contextRef="#ctx0" brushRef="#br0" timeOffset="-122108.963">17692 15124 408 0,'-17'-3'154'0,"17"3"-120"0,9-8 15 0,-9 8-3 0,17-3-2 15,-2 1 3-15,18-1-14 16,-6 0-8-16,9 1-14 15,-7-1-5-15,10 3 0 0,-6 0-1 16,2 0 0-16,-5 0 1 16,-3 0 1-16,0 0-3 0,-9 0-1 15,-3 0-3 1,-7 0-3-16,1 0-60 16,-6 0-25-16,-3 0-139 15</inkml:trace>
  <inkml:trace contextRef="#ctx0" brushRef="#br0" timeOffset="-121013.474">18898 15044 216 0,'-15'-13'82'0,"15"13"-64"0,-9-5 29 16,9 5 9-16,-3-3-5 0,0 0 0 16,0-2-11-1,0 0-5-15,0 2-19 16,0 1-3-16,3 12 0 0,0 1-1 15,3 15 1-15,0-2-3 16,3 34-1-16,-3-13-1 16,3 8 2-16,-3-8 8 15,0-8 3-15,0-8-4 16,0-5-2-16,0-3-5 0,-3-10 1 16,0-3-6-16,0-22-1 15,0 4-2-15,0-25-2 16,0 6 1-16,6-2-1 0,-3 4-3 15,12 6 2 1,-3 2-1-16,21 9 0 16,-7 2 2-16,16 13 0 0,-9 1 0 15,0 15 0-15,-7-3 8 16,-2 11 5 0,-6-5-4-16,-9 3-3 15,0-6-3-15,-15 3 0 0,3-6-2 16,-18-2-1-1,6-3-4-15,-12-5-2 16,7-3 0-16,-4-2 4 0,3 0-4 16,6-3 2-16,0 0 2 15,9 2 3-15,3-2 2 16,24 6 1-16,-6-4 0 0,24 4 2 16,-7-4-3-1,10-2 0-15,-9 0-1 16,5-5-2-16,-5 0 1 15,0-14-1-15,-6 3 0 16,-3-13 2-16,-7 5-1 0,-8-7-1 0,0 4 3 16,-9 1 0-16,0 5-1 31,-6-1 1-31,3 6-4 16,-9 6 0-16,4-1-1 15,-7 6 0-15,3 0 2 0,-6 13 0 16,3 0 0-16,3 15 0 15,0-4 2-15,15 13 1 16,-3-6 1-16,15 3 2 16,-3-5 6-16,18 0 4 15,-6-6 1-15,23-2 1 16,-8-2-3-16,8-12-1 0,-8 6-8 16,-3-5-2-1,-3-1-2-15,-10-2-2 16,-2 0 1-16,-6-5-1 0,-3 2-33 15,-3-2-13-15,-3 0-76 16,-6-11-34 0,0 3-53-16</inkml:trace>
  <inkml:trace contextRef="#ctx0" brushRef="#br0" timeOffset="-120198.78">20413 15468 312 0,'0'2'115'0,"0"-2"-89"0,9 5 14 0,-9-5 3 0,6 0-15 0,-3 0-1 15,3 0-3 1,0 0 0-16,0-7-13 16,-3 1-7-16,-3-12 0 0,0 2 1 15,-3-16 2-15,0 6-1 16,-9-9 1-16,0 14-2 15,-6-3 2-15,3 3-6 0,-8 8-1 16,5 2 0-16,-3 9 2 16,3-1-3-1,-3 14 0-15,3-3 5 16,3 15 2-16,4-4 0 16,5 7 1-16,3-2-2 15,6 0 2-15,0-6-2 16,8-2 2-16,-2-2-2 0,9-4 0 15,0-2 1-15,6-8 3 16,-6 0-2-16,3-13 1 16,-1 2-3-16,-8-10 2 0,0 3 0 15,-6-6 1 1,0 5 2-16,-6 1 1 16,0 2-1-16,0 8 1 0,0 0-4 15,9 21 1-15,-3-2 1 16,15 13 2-1,-3-6 1-15,9 6 2 16,-4-6-5-16,4 1-1 16,-6-6-2-16,0 0 1 15,-3-5-6-15,-3 3-3 0,-4-3-6 16,1-3 0-16,-3 0-29 0,0-2-11 16,-3 0-65-1,3-16-28-15,0 2-58 16</inkml:trace>
  <inkml:trace contextRef="#ctx0" brushRef="#br0" timeOffset="-118999.195">21381 15224 296 0,'-6'-5'112'0,"6"5"-87"0,0-5 11 15,0 5 0-15,3-3-13 0,-3 0-1 16,0-2 0-16,0 0 1 15,-3-3-12 1,3 0 4-16,-6 0 5 0,0 0-2 16,-6 0 1-16,3 3-6 15,-6-1-3-15,3 1-3 16,-6 5 0-16,3 0-4 16,-2 5 0-16,2 1 1 15,0 18 0-15,3-6-2 16,6 27-2-16,0-8 7 15,12 5 3-15,-3-7 1 0,30-1 3 16,-7-7-5-16,22-4-3 16,-9-4 1-16,5-11 0 15,-8 0-1-15,0-11-1 16,-9 1 1-16,-4-14 3 16,-2 2-2-16,-6-17 1 0,0 4-5 15,-6-5 0 1,-3 6 1-16,0 5 0 15,-3 2-5-15,0 19 1 0,0 0 0 16,3 27 0 0,-3-3-3-16,9 5 2 15,-3-3-1-15,14-2 0 16,-2-3 2-16,18-2 2 0,-6-6-1 16,5-5-1-16,-5-3 1 15,0-5 1-15,-6 0-1 0,-4-13 2 0,-5 2 0 31,0-12 3-31,-6 4-3 16,-6-13 0-16,0 6-1 16,-6-1 1-16,0 4 0 0,-3 4 1 15,0 3-5 1,0 6 1-16,0-1-2 16,0 14 0-16,0-3 4 15,3 21 1-15,0-5-1 16,6 13-2-16,0-3-2 0,6 6-1 15,-3-6 4-15,6 11 1 0,-3-5 0 16,6 29-2 0,-4-13 1-16,1 10-1 15,0-10 0-15,-3-1 2 16,-3-10-1-16,-6 0 2 16,0-8-2-16,-6 0 2 15,3-5 0-15,-9-3 1 16,3-7-5-16,-15-1 1 15,3 0-2-15,-29-8-2 16,8-2 0-16,-14-6 0 16,11-2 3-16,3-3 0 0,6-2-2 15,10-14 2 1,2 3 1-16,15-14 0 0,0 6 8 16,27-5 7-16,-3 7 2 15,17 1-1-15,-5 5-6 16,3 2-2-16,-6 3-4 15,-4 3-3-15,1 2 0 16,-6 3-1-16,-3 1-3 16,-6-4 0-16,0 8-20 15,-6-5-10-15,0 0-60 0,0-2-25 16,-3-1-104 0</inkml:trace>
  <inkml:trace contextRef="#ctx0" brushRef="#br0" timeOffset="-118298.841">22422 15420 304 0,'3'-3'112'0,"-3"3"-87"0,12-16 22 16,-9 16 5-16,0-10-13 16,0-1 0-16,-3-10-5 15,0 5 1-15,-3-8-19 16,0 3 2-16,-6-3 2 0,3 6-5 16,-8-1 2-16,-1 3-8 15,-9 3-3-15,6 0 1 0,-6 2 0 16,3 4 3-1,-2 4 1-15,5 0-3 16,0 16-3-16,3-2-2 16,12 29-3-16,0-6 1 15,21 8-1-15,-3-7 0 16,17-1 2-16,-5-7 1 16,9-3 3-16,-6-9-5 15,2-1-3-15,-5-6-2 16,3-11 0-16,-3 0 0 0,-3-26 3 15,-1 5 0 1,-5-21 1-16,-3 8-3 0,-3-5 2 16,-3 8-1-16,-6-9 0 15,0 9 2-15,-3-6 2 16,0 6-1-16,0 5-1 16,0 2 1-16,-3 19 1 15,0 3 3-15,0 16 2 16,0-3 3-16,3 36 4 15,0-9 3-15,6 28 4 16,0-10 0-16,9 0-1 16,-3-10-8-16,6-1-3 15,-3-8-5-15,2-5-3 16,-2 0 0-16,-3-7-1 0,-3-6-11 16,3-6-5-16,-3-2-52 15,-3-8-20-15,6 0-61 16,0-8-23-16,-6-2-4 15</inkml:trace>
  <inkml:trace contextRef="#ctx0" brushRef="#br0" timeOffset="-117829.122">22881 15478 384 0,'0'11'145'0,"0"-11"-112"0,6 8 12 16,-6-8 0-16,6 2-8 15,0 1 0-15,3 0-9 16,0-1-3-16,3-2-14 15,-4 0 2-15,4-5 3 0,-3 0-8 0,3-6-2 16,-3 3-4-16,3-13-2 16,-3 2 1-16,0-15-1 0,0 8 0 15,-3-11 2 1,-3 7-1-16,-3-1 2 16,0 4-2-16,-3 3-1 15,0 6 3-15,-3 2 2 16,0 3 0-16,-3 5 0 15,0 0-3-15,-3 8 1 16,3 0-2-16,0 11 2 16,0-1 2-16,3 19 2 15,3-5-1-15,6 13 1 16,0-8 0-16,6 0 1 16,-3 0-4-16,9-5-1 0,-3-3-1 15,9-5 1-15,-3-3-2 16,6-5 2-16,-1 3 4 0,1-6 4 15,-3-2-2 1,-3-3 2-16,-3 0-4 16,-3 0-2-16,0 0-5 15,-6 0 0-15,2 0-18 16,-5-5-5-16,0 2-22 16,-9-8-7-16,-2 3-102 15,2-7-44-15,-3 1 12 16</inkml:trace>
  <inkml:trace contextRef="#ctx0" brushRef="#br0" timeOffset="-111485.58">2035 16605 368 0,'-9'-13'137'0,"9"13"-106"0,0-11 30 15,0 11 7-15,0-7-13 0,0-4 0 16,0 3-16-1,0 0-4-15,-3-3-20 16,0 9 4-16,3-3 4 0,-6-1-8 16,3 6-3-16,3 0-5 0,0 21-2 15,0-2-3-15,0 26-2 16,3-8 1-16,3 5-1 16,-3-5 0-16,3 24 2 15,0-11-1-15,0 3-1 16,0-2-2-16,0-9 1 15,-3-5-6-15,3-8-3 16,-6-5-14-16,3-6-5 16,-3-2-34-16,0-16-11 15,0 0-48-15,-3-23-20 0,3 4-26 32</inkml:trace>
  <inkml:trace contextRef="#ctx0" brushRef="#br0" timeOffset="-110905.611">1910 16626 356 0,'-39'-13'134'0,"39"13"-104"0,-41-10 27 15,35 10 6-15,-9-8-19 16,3 5-2-16,-6-10-16 16,6 2-7-16,3-7-10 15,-3 4-2-15,15 1 3 0,0 0-6 16,24 0 0-16,-3 5-2 15,14 0 1-15,-5 3-2 0,6 2 2 16,-6 3-2 0,14 3 2-16,-8-3-2 15,6 8 2-15,-7-1 9 0,-2 9 4 16,-6-2-1-16,-9 15 1 16,-1-5-5-16,-20 10 1 15,3-8-5-15,-14 1 1 16,2-1-3-16,-9-2 2 15,3-5 0-15,0-4 3 16,0 4-3-16,0-6 1 16,3 0-7-16,3 1-1 15,0-6 0-15,4-3 2 16,-1 6-8-16,3-9-3 16,3 6-11-16,3-8-2 15,3 0-9-15,2-3-1 0,4-2-2 16,6 3 1-16,0-4 5 15,6 1 4-15,-3 5 14 16,0-8 6-16,-4 3 14 16,-2 2 8-16,-3 0 13 15,-3 6 5-15,0-3-5 16,-3 3-2-16,6 5-7 16,-6 8-4-16,0-3-6 0,3 8-2 15,-3 3-11 1,3 5-4-16,0-8-24 15,0-2-11-15,-1-6-34 16,1-13-14-16,-3-3-109 16,-6-10-65-16,0 2 121 15</inkml:trace>
  <inkml:trace contextRef="#ctx0" brushRef="#br0" timeOffset="-110790.354">2193 16653 392 0,'-27'18'148'0,"27"-18"-115"0,-3 30-9 0,3-25-13 16,9 5-73-16,-3-2-28 16,18-2-60-16,-4-4-24 15</inkml:trace>
  <inkml:trace contextRef="#ctx0" brushRef="#br0" timeOffset="-110488.629">2749 16804 420 0,'-17'0'159'0,"17"0"-124"0,-21 0 6 16,18 0-7-16,-6 0-9 16,0 0 0-16,-6-3-3 15,3 0-2-15,-3 6-10 16,-3 0 0-16,0-3 3 0,4 0-3 16,-4 5 0-16,6 0-2 0,-6 6 2 0,6-1-1 31,6 12 2-31,0-4-4 15,12 14 1-15,0-11-5 16,24 11 0-16,-9-8-10 16,23-3-3-16,-8-3-28 15,6-18-11-15,-7 0-31 16,-2-18-13-16,-3 5-38 16,-6-11-17-16,-3 3 17 15</inkml:trace>
  <inkml:trace contextRef="#ctx0" brushRef="#br0" timeOffset="-110272.523">2845 16394 424 0,'-21'-19'159'0,"21"19"-124"0,-3 5 26 0,3-5 4 15,0 0-18-15,0 0-5 16,3 14-5-16,0-4-1 16,6 38-19-16,-3-11-8 0,3 24-2 15,-1-6-2-15,4 11 0 0,-6-13-19 16,6 13-5-16,-3-13-31 15,3 0-10-15,0-16-42 16,-6-21-17-16,3-5-74 16</inkml:trace>
  <inkml:trace contextRef="#ctx0" brushRef="#br0" timeOffset="-109933.522">3110 16550 428 0,'-9'8'162'0,"9"-8"-126"0,-21 23 5 15,18-15-7-15,-9 6-20 16,6-4-5-16,-6 6-6 16,3-3-3-16,-3 6 1 15,0-3-4-15,-3 5 0 0,1-5 2 0,-7 2 2 16,3 3-2-16,-3-2 0 16,3-3 12-16,3-3 5 15,3-2 5-15,15-1 2 16,-3-2 7-16,15 0 4 15,-3-3-3-15,24 9-1 16,-6-9-13-16,23 8-5 16,-8 0-7-16,-1 1-4 15,-8-1-3-15,-3-3 1 16,-6-2-6-16,-6-2-3 0,-4-4-25 16,-5 4-10-1,-3-6-89-15,-12 0-40 16,-9-6-23-1</inkml:trace>
  <inkml:trace contextRef="#ctx0" brushRef="#br0" timeOffset="-109238.434">3785 16835 404 0,'-12'3'151'0,"12"-3"-118"0,-6 5 11 0,6-5-4 0,3 6-19 0,0-4-2 16,6-2-2 0,-3 0-2-16,6-2-7 15,-3-4-3-15,0 4-1 0,0-4 0 16,0-12 2-16,-3 5-3 15,-3-8-2-15,0-3 0 16,-3-3-1-16,0 9 4 16,-6 2 5-16,0 3-1 15,-6 15 1-15,3 1-1 16,-6 13 0-16,3-3 0 0,0 6 2 16,3-4 1-1,9 17 3-15,0-5-3 0,12 4 1 16,-3 1-7-16,9 5-3 15,-3-10-10-15,15-14-3 16,-3-5-34 0,23-13-13-16,-8 2-65 0,11-10-26 15,-8 2-28 1</inkml:trace>
  <inkml:trace contextRef="#ctx0" brushRef="#br0" timeOffset="-108689.16">4395 16843 436 0,'-2'0'165'0,"2"0"-129"0,0 8 2 0,0-8-8 0,0 0-12 15,0 0 1-15,0-8-6 16,0 6-3-16,-3-9-5 16,0 3-2-16,-3-10 3 0,0 4 1 15,-3 1 1-15,3 0 2 16,-6 0 1-16,3 2-3 0,-6 3-3 0,3 6-2 31,-9 2 0-31,3 0-4 16,-11 8 0-16,5-1 1 15,-6 7 2-15,6-4 3 16,3 6 2-16,4-3-1 16,11 3 1-16,0-2-2 0,21 1 0 15,-4-1-3-15,13-1-2 16,-3-3 1-1,6-7-1-15,-6 0-9 0,6-14-4 16,-7 6-2-16,4-16-1 16,-6 2-2-16,0-23 1 15,-3 7 7-15,-6-12 3 16,-3 7 5-16,-6 3 1 0,0 3 1 16,-6 2 2-1,3 5 8-15,-3 6 3 16,0 3 5-16,3 5 1 0,0 2-2 15,3 8 0 1,0 1 4-16,3 31 3 16,0-5-3-16,6 29-1 0,-3-11-9 15,12 3-4-15,-4-8-11 16,10 3-3-16,-3-9-29 16,12-2-12-16,-6-5-65 15,2-3-30-15,-5-7-64 16</inkml:trace>
  <inkml:trace contextRef="#ctx0" brushRef="#br0" timeOffset="-107724.21">4788 16835 400 0,'0'0'151'0,"0"0"-118"0,6 0 7 0,-6 0-7 16,3-5-13-16,0 5-1 15,0-13-7-15,0 0-2 16,-3-14-6-16,0 3 6 0,-3-10 5 15,0 8-1-15,-3 4 2 16,0 4-3-16,-5 10 2 16,2-3-6-16,-9 25-1 0,3-1-4 0,-6 11-3 31,3-3 0-31,3 5-1 16,3-5 0-16,12 3 2 15,0-5 1-15,9 2 3 16,-3-8-3-16,9 0-2 15,-3 1 0-15,3-9-1 16,-3 0 0-16,0-10 0 16,-3 5 0-16,-3-5 2 0,0 2 1 15,-3-8 3-15,0 9-1 16,-3-9 2-16,0 6-4 16,0-3-2-16,0 5-3 15,0 3 1-15,0 0-1 16,8 11 0-16,1-1 2 15,15 12 0-15,-3 1 0 16,12 33 2-16,-6-14 1 0,5 11 1 16,-5-13-2-16,-6 0 1 15,-3-3-2-15,-12-8-1 16,0-3 1 0,-15-2-1-16,0-3-3 15,-15-2 2-15,3-6 1 16,-9 0 2-16,4 0-3 15,-16-5 0-15,9-5-4 16,-20-14-1-16,8 9 0 0,0-14 2 16,7 3 2-16,14-22 1 15,6 14-2-15,27-21 2 16,-3 7 1-16,21 1 2 0,-1 5-3 16,16 0 0-1,-6 5-1-15,26-3 0 16,-11 9-3-16,5-3-1 0,-11 2 3 15,-3-2 1 1,-9 3 2-16,-4-12 0 0,-5 9 0 16,-6-13 2-16,-3 7-1 15,-6-4 2-15,0 10-2 16,-9-6-1 0,0 6 3-16,-12 5 0 0,3 3-1 15,-12 13 1-15,3 5-4 16,-9 16 0-16,7-5 1 15,-4 8 2-15,6-6-1 16,6 9 2-16,3-9-2 16,15 4 2-16,0-4 0 15,21 3 1-15,-6-2 0 16,8-1 0-16,-2 1-2 16,3-6 1-16,-6-5 7 0,6-3 3 15,-4-2-2 1,1-3-1-16,-3 0 2 0,-3 0 3 15,-3 0-6-15,-7-3-1 16,-2-2-6-16,-3 5-4 16,-3-3-28-16,-6 1-10 0,0-1-77 15,0-2-34 1,-8-3-60 0</inkml:trace>
  <inkml:trace contextRef="#ctx0" brushRef="#br0" timeOffset="-106639.531">6161 16399 384 0,'3'5'145'16,"-3"-5"-112"-16,6 0 10 0,-6 0-4 0,6 8-16 15,-3-3 0-15,2-10-8 16,1 2-1-16,0-7-8 16,-3 7-2-16,0-7 0 0,0 2 2 15,-3-3 3-15,0 3 2 16,-6 0 3-16,0 3-5 16,-3 0-3-16,1 5-6 15,-7 0-2-15,3 0 3 0,-9 8 1 16,3-3-3-1,-9 0 1-15,3 0 0 16,1 1 2-16,2-1 3 0,3 0 2 16,3-2-3-16,15 0-1 15,0 5 3-15,15 2 3 16,-3-2-4-16,9 11-1 16,-3-1-2-16,-1 3 1 15,-2-2 0-15,0 2 3 0,-3-2-1 16,0 2 2-1,-3-3-2-15,-6 6 2 0,0-3-4 16,-9-5-2 0,3-3 0-16,-12 1-1 15,3-4-5-15,-15 1 1 16,7-1 0-16,-4-4 2 16,3 2-1-16,6-3 1 0,3-5 0 15,9 5 0 1,0-2 2-16,9 2 0 0,-3-5 0 15,6 8 2-15,0-3-1 16,3 3-1-16,-3-3 1 0,3 9 1 16,-3-4 5-1,0 4 6-15,-1-1-3 16,1 5 2-16,-3-2-5 0,3 11 1 0,0-9-5 31,3 19 0-31,-3-10-1 16,6 2-2-16,-3 0-4 15,6-8 0-15,-3-5-14 16,8-13-3-16,1-3-33 16,6-16-13-16,-6 2-80 15,3-9-32-15,-7 4 14 16</inkml:trace>
  <inkml:trace contextRef="#ctx0" brushRef="#br0" timeOffset="-106339.382">6640 16465 416 0,'-9'-5'154'0,"9"5"-120"0,-3-8 30 0,3 8 5 0,0 0-18 15,0 0-5-15,-3 0-15 16,0 0-7-16,0 5-14 16,0-2-2-16,-3 5 2 0,0 0-6 15,-3 18 0-15,3-5-2 16,-3 19-2-16,0 0 1 0,-2-1-1 15,2-7-7-15,-3 0 0 16,0-6-15 0,0 1-3-16,3-3-33 15,0-3-13-15,0-3-49 16,-3-2-19-16,3-3-30 0</inkml:trace>
  <inkml:trace contextRef="#ctx0" brushRef="#br0" timeOffset="-106132.547">6307 16447 520 0,'-9'-3'192'0,"9"3"-149"0,3 0 10 0,-3 0-5 16,11 8-20-16,-2 5-4 15,18 27-11-15,-3-9-4 0,9 14-5 16,-6-8-16-16,5 3-7 15,-5-8-37-15,6-3-16 0,-6-5-72 16,5-3-31-16,7 3 4 16</inkml:trace>
  <inkml:trace contextRef="#ctx0" brushRef="#br0" timeOffset="-105984.262">6887 16716 504 0,'0'11'189'0,"0"-11"-147"0,0 24 13 16,0-19-4-16,0 3-28 16,0 5-5-16,-3 0-13 15,0-2-6-15,0 0 0 16,-3 2-38-16,6-3-13 0,0-2-64 16,0-8-26-16,0 6-43 15</inkml:trace>
  <inkml:trace contextRef="#ctx0" brushRef="#br0" timeOffset="-105488.492">6994 16468 428 0,'-3'2'159'0,"3"-2"-124"0,0 21 15 0,0-15-1 16,3 20-24-16,0-2-3 16,6 16-16-16,3 7-7 15,3-7 1-15,3-8-3 0,0-11-1 0,-4-3-2 0,10-7-1 31,-3-3 4-31,3-8 3 16,-3 0 5-16,-3-11 4 16,-3 1 5-16,-4-17 3 15,-2 4-5-15,-6-1 1 16,0 0-4-16,-6 0 2 0,3 11 3 16,-6 0 1-1,0-1-4-15,0 14-1 16,3 0-4-16,3 14-1 15,0-1-3-15,9 19-2 0,0-11-2 16,9 11-1-16,-3-6 2 16,9 0 2-16,-6 1 0 15,3 5-1-15,-7-6 1 16,1 16-1-16,-3-4 0 16,-3 7 2-16,-3-3 3 15,-6 0 2-15,0-10 3 16,-12 2 4-16,3-7-2 15,-17-3 1-15,5-1-5 16,-12-9-3-16,6-4-2 0,-6-7 0 16,-8-3-9-1,11-5-3-15,6-1-39 16,-6-20-19-16,-5-19-82 0,-4 0-37 16,0 0-6-1</inkml:trace>
  <inkml:trace contextRef="#ctx0" brushRef="#br0" timeOffset="-104334.464">7530 16354 332 0,'-9'0'123'0,"9"0"-95"0,-6-3 18 0,6 3 4 16,0 3-13-16,0-3 1 15,-3 0-1-15,0-8 1 16,0 3-21-16,0 5 10 0,0-3 4 0,0 0-10 16,0 1-4-1,0-4-10-15,3 6-5 16,0-2-4-16,0-9 1 0,3 3 1 15,0 3 2-15,0 0-1 16,3 2 2-16,0 3 0 0,3 5 3 16,-3-2-1-1,6 10 2-15,-3-5-4 16,6 5 0-16,0-2-1 16,2-3-2-16,-2 2 1 15,0-2 1-15,-3 0 1 16,0-2 3-16,-3 4-3 15,-6-2 0-15,0 0 1 16,-6 0 0-16,0-3-5 16,-6 9 1-16,3-4 0 15,-3 1 0-15,0-3 0 0,0 2 0 16,3-4-3 0,0 7 2-16,3 0 1 0,6 0 0 15,0 0 0-15,12-5 0 16,-3-2 2-16,6-6 3 0,-3 0-4 15,3 0-3 1,-3-3 1-16,0-2 0 16,-4-1 1-16,1 6 0 15,-3-2 0-15,-6 2 2 16,0 0-1-16,-6 13-1 0,0-2 1 16,0 18 1-1,0-8-1-15,6 13 2 16,0-7-4-16,12 2-2 15,-3-8 2-15,9 5 0 0,-6-2-2 16,0-3 2-16,-3-2 1 16,-1 0 2-16,-2-4-1 15,-3-1 2-15,0 1 0 16,-6 1 3-16,0-2-1 16,-9-1 0-16,3 0-3 15,-17-2 1-15,5-1 2 16,-18-4 2-16,9-1 1 15,-5 0 2-15,5-2-5 16,0-6-3-16,-6-2-4 0,6-3 1 16,4-3-6-1,8 6 0-15,3-3-17 16,0 0-4-16,3 0-48 16,3-16-18-16,0 11-134 15</inkml:trace>
  <inkml:trace contextRef="#ctx0" brushRef="#br0" timeOffset="-103400.528">8417 16626 236 0,'-12'8'88'0,"12"-8"-69"0,-9 6 15 0,9-6 3 15,-3 2-8-15,3 1-2 16,-3 0 0-16,0-3 2 15,-3 5-15-15,0 0 3 0,3 8 3 16,0-5-2-16,6 14 1 16,0-7-1-16,6 7 0 15,0-7-3-15,9 4-1 16,-3-3-4-16,9-3-1 16,-3-2-3-16,2-6 1 0,-5 6 0 15,-6-14 3 1,-3 0 1-16,-12-5 3 15,0-2-7-15,-9-4-2 0,3 1-3 16,-6-13 1-16,1 5-2 16,-4-8-1-16,3 5 1 15,3 0-1-15,3 3-3 16,6-3 2-16,0 8-1 16,6 5-2-16,0 9 5 15,12 18 1-15,-3-3 2 0,18 19 2 0,-7-6 6 31,10 1 4-31,-6-1 3 16,0 0 1-16,-6-7 0 16,-4 2 0-16,-2-5-5 0,-6-3 1 15,0-2-11 1,-3-8-3-16,-3-1-2 16,3-20 0-16,-3 2-3 15,9-29 2-15,0 8-4 0,6 0-1 16,-3 5 3-16,8 8 3 15,-5 8 1-15,6 6-1 16,-3 7 5-16,9 19 1 16,-7-6 6-16,7 17 3 15,-3-3-2-15,-3 0 2 16,-3 2-4-16,-6-2 1 16,-1-8-7-16,-5 2-3 15,-3 1-4-15,-3-6 1 16,0-5-6-16,-3 3-3 15,0-9-25-15,-3-2-10 16,0 0-63-16,0-18-25 16,0 2-83-16</inkml:trace>
  <inkml:trace contextRef="#ctx0" brushRef="#br0" timeOffset="-102267.759">9721 16529 292 0,'0'-6'110'0,"0"6"-86"0,3 0 18 0,-3 0 3 0,3-2-4 16,0-1 0-16,-3-5-5 15,0 5 0-15,-3-2-20 16,3 0 2-16,-6 2 2 0,3 0-11 16,-6-4-2-16,0 4-3 15,-6 3 0-15,3 0-2 16,-3 8 1-16,0 0 2 15,1 26 4-15,2-5 2 16,9 11 1-16,0-6 0 16,15 6 0-16,-3-8-4 15,11 0-3-15,-2-11 0 16,9-3 1-16,-6-5-1 0,15-13 0 16,-10 0-1-1,13-31 2-15,-9 4-1 16,0-15 0-16,-7 8-1 0,-5-1 2 15,-3 9-1-15,-9 5 2 16,0 2-4-16,-6 14 0 16,0-1-1-16,9 38-2 15,-3-5 1-15,15 10 1 16,-3-8-1-16,11 0-1 16,-5-8-2-16,6 0 1 0,-6-8 3 0,0-7 1 31,-1-6-1-31,-2-14-2 15,-3 7 1-15,0-25 1 16,-3 11-1-16,-6-8 2 0,0 5-2 16,-6 0 2-16,0 3 2 15,-3 5 4 1,0 3-4-16,0 5-1 0,0 0-2 16,3 21 1-16,0 0-2 15,9 27-1-15,-4-6 1 16,16 9-1-16,-3-9 0 15,9 19 0-15,-6-11 0 16,2 24 2-16,-5-10-1 16,-3 0-1-16,-3-11 1 15,-12-6-1-15,-3-4-5 0,-15-4 1 16,3-9-3-16,-18 4 2 16,7-7 3-1,-13-12 3-15,6-1-2 16,-26-25 0-16,11 3-1 15,-9-29-2-15,10 11 0 16,14-8 0-16,6 13 3 0,27-9 2 16,0 12 6-16,21-6 6 15,-3 6-3-15,12 10 2 16,-4-3-5-16,7 9-2 16,-6-3-2-16,3 10 0 15,-7-2-2-15,-5-1-1 16,-3 4-6-16,-6-1-4 15,0 0-34-15,-9-2-16 0,0 0-93 16,0-19-40-16,0-13 3 16</inkml:trace>
  <inkml:trace contextRef="#ctx0" brushRef="#br0" timeOffset="-101504.367">10760 16616 288 0,'-18'16'107'0,"18"-16"-83"0,-6 2 19 0,6-2 6 16,0-2-16-16,0 2-1 15,-3-11-2-15,0 3 1 16,0-5-16-16,0 2 4 0,-3-2 4 16,0 0-1-16,-3 5-1 15,0-3-9-15,-6 3-3 0,3 3-3 16,-8 3-1 0,5-4 3-16,-12 14 3 0,3-3 0 15,0 9 1-15,3-1-2 16,15 24 1-16,1-11-4 15,19 9-2-15,1-6 4 16,12 0 2-16,-6-5-6 16,15-8-3-16,-7 2-6 15,25-10 0-15,-9-3-16 0,5-12-4 16,-8-4-23 0,0-31-10-16,-4 5-3 0,-8-8-1 15,-3 5 5 1,-9-5 2-16,-3 5 26 0,-12-5 14 15,0 6 35 1,-12-9 19-16,3 11 17 16,-3 5 10-16,0 8-3 0,0 8-2 15,3 3-15-15,6 21-6 16,0 0-4-16,6 13-1 16,0-2-13-16,6 26-6 15,-3-8-10-15,3 32-5 16,-1-16-15-16,4-3-4 15,-3-8-35-15,3-5-16 16,-3-5-56-16,3-8-21 16,-3-6-42-1</inkml:trace>
  <inkml:trace contextRef="#ctx0" brushRef="#br0" timeOffset="-101191.319">11209 16690 480 0,'-6'13'178'0,"6"-13"-138"0,6 13 11 16,-3-10-6-16,3-3-23 15,0 5-2-15,9-10-8 16,-3 0-2-16,9-19-6 16,-3 5-3-16,2-12 0 0,-2 4-4 15,0-5 2-15,-3 11 1 16,-6-3 2-16,-3 6-3 16,-9-3 0-16,0 8 3 0,-15 2 1 15,3 0-1 1,-9 6 1-16,7 0 0 15,-4 10 3-15,3 0-1 0,3 14 0 16,3-6-3-16,9 22 1 16,0-6-2-16,27 8-1 15,-3-11 1-15,23 6-1 16,-8-8-7-16,6-8 0 16,-7-3-32-16,1-5-12 15,-6-3-69-15,6-10-30 16,-7-3-34-1</inkml:trace>
  <inkml:trace contextRef="#ctx0" brushRef="#br0" timeOffset="-100475.22">11888 16764 548 0,'-12'13'203'0,"12"-13"-158"0,-6 0 3 0,6 0-8 15,0 6-30-15,0-6-5 16,0 0-35-16,0 0-15 16,0 0 23-16,0 0-133 0,-6-19-55 15,-6-5 33 1</inkml:trace>
  <inkml:trace contextRef="#ctx0" brushRef="#br0" timeOffset="-92008.156">12888 16338 332 0,'-12'-5'123'0,"6"-1"-95"0,0 6 27 15,6 0 5-15,-3 0-17 0,-3 0-2 16,0-2-9 0,0-1-2-16,3 3-17 15,0 0 1-15,0 0 0 0,0 11-1 0,3 5-7 32,0-1-3-32,0-1 0 0,3 28 0 15,0-5 1-15,6 24 0 16,3 10-2-16,-3-28-2 15,0-9 1-15,0-2 1 16,-3-6-17-16,0-5-4 16,0 9-33-16,-3-22-135 15,0-14-18 1,-6-12 52-16</inkml:trace>
  <inkml:trace contextRef="#ctx0" brushRef="#br0" timeOffset="-91551.963">12820 16333 324 0,'-15'-27'123'0,"15"27"-95"0,9-45 11 0,-3 27 1 0,3 2-15 16,-1 3-5-16,10-1-9 16,-3 4-3-16,9 7-4 15,15 9-1-15,2 4 1 0,4 3-2 16,-12 1 1-16,-6-1-2 15,-1 8-1-15,-2 3 1 0,-12 0 1 0,-12-3-1 32,-9-5 2-32,3-3-7 15,-15 3 1-15,-8 2-1 16,8-7-1-16,3-1 4 0,-15-2 0 16,6-2 1-16,-8-1 2 15,5-2 8-15,3-3 3 16,-3 0 2-16,15 0 4 15,4 0-5-15,11 0 0 16,0 0 3-16,14 10 3 16,-2-2-1-16,9 19 0 15,-6-1-1-15,9 14-2 16,-6-3-4-16,11 2 0 16,-5-7-5-16,3-3-2 15,-3-5-2-15,-3-3 0 16,-3-2-29-16,-4-6-9 15,-2 6-60-15,3-12-26 16,-3-7-72 0</inkml:trace>
  <inkml:trace contextRef="#ctx0" brushRef="#br0" timeOffset="-91181.002">13400 16817 412 0,'-3'-5'154'0,"3"5"-120"0,3 5 6 16,-3-5-7-16,3 0-8 16,0-3 0-16,3-15-12 15,0-1-5-15,0-13-5 16,0 3-3-16,-3-8 3 0,0 11 0 16,-3-6 3-16,0 11-3 0,-6-3 0 15,3 6-1-15,-9 2 1 16,0 3 0-16,-9 5 1 15,3 2 2-15,-5 14 1 16,5 3 1-16,6 23 2 16,3 16-1-16,12-15 0 15,0-9-5-15,12 6-1 16,-3-11-6-16,8 3 0 16,-2-8-32-16,15-11-12 0,-6 3-33 15,17-16-15 1,-8 0-86-1</inkml:trace>
  <inkml:trace contextRef="#ctx0" brushRef="#br0" timeOffset="-90635.257">13680 16460 332 0,'-30'0'123'0,"21"2"-95"0,-6-2 20 16,15 0 5-16,-3 6-16 15,-3 2-1-15,3 5-10 16,0 8-4-16,6 5-12 15,-3-2-2-15,6 16-1 0,3 8 10 0,0-6 6 0,0-5-8 32,-3-19-1-32,0 1-2 15,-3-6 0-15,3 8-4 16,-3-7-3-16,-3-9 0 16,3-5-1-16,0-3-5 0,0-26 1 15,0 3-5-15,0-14 1 16,6-13-3-16,0 21 0 15,-3 6-1-15,6 5 0 16,-4 2 2-16,7 14 4 16,3 5 1-16,-6 13 3 15,0-8 5-15,0 22 4 16,-3-6 2-16,0 8 3 16,0 6-5-16,-3-12-1 15,-3-7-4-15,0 3 1 16,0-6-2-16,-3 0 0 15,3-18-6 1,-3 2-3-16,3-23-1 0,0 2 3 16,2-5 1-1,4-5-2-15,0 12 2 0,-3 9 1 16,3 8 2-16,0-3 1 0,3 21 1 16,0 14 0-1,0 4 0-15,-3-4-7 16,-3-6-2-16,0-5-34 15,0 0-11-15,6 2-54 16,2-7-22-16,4-9-61 16</inkml:trace>
  <inkml:trace contextRef="#ctx0" brushRef="#br0" timeOffset="-89846.231">14174 16534 324 0,'-12'-11'121'0,"3"11"-95"0,-3 0 29 0,12 0 7 16,-6 13-15-16,-3 25-5 15,3 4-13-15,6 3-6 16,6-19-13-16,-3-2-4 0,15-3-2 16,6 11-2-16,0-13 1 15,0-4-2-15,-9-12-1 16,-1 0 3-16,-2-9 0 16,0-4 1-16,-3-9 2 0,-6-5 1 15,-3 11 1-15,0 0-2 16,-6-8 1-1,-3-8-4-15,-6 5 0 16,3 0-1-16,1 11-2 16,2 0-2-16,6-1-1 15,3 9 2-15,3 0 0 16,3 5 1-16,3 10 0 16,-1 14 2-16,4 5 3 0,3 8-2 15,0-5 0-15,0-3-1 16,-3-10-2-16,0-6 1 15,6 6-1-15,3-1 2 0,-4-7 1 16,1-6 5 0,-6-5 5-16,-3 0-5 15,-3-8 0-15,-6-11-4 16,-3 1-3-16,0-9 0 16,-3 6 1-16,0 0-1 0,3 8-1 15,0 2 1 1,3 6-1-16,6 8-3 15,6 7 2-15,9 4 1 16,0-4 0-16,-3-2 0 0,14 3 0 16,10-3-3-16,-12-8 2 15,-6 0-4-15,-1-14 1 16,-2 4 2-16,-3-11 3 16,3-11 0-16,-9 3-1 15,-3 2 1-15,-6 9 1 16,0 2-1-16,-6 0 2 15,-6-3-4-15,-6 6-2 0,0 5-1 16,3 3 3 0,0 5 0-16,-3 11 1 15,-2 12 0-15,2 9 0 0,9 0 0 16,6-6 2-16,0-4-1 16,15 1 2-1,11 4 0-15,1-1 1 0,0 1 2 16,-6-17 3-16,-3-2 2 15,2 0 1-15,10 3-2 0,-3-6 1 16,-3-2-2-16,-9-3 2 0,-3 0-6 31,0 0-3-31,-4 5-6 16,-5-5 0-16,-6 0-40 16,-3-5-18-16,4-1-184 15</inkml:trace>
  <inkml:trace contextRef="#ctx0" brushRef="#br0" timeOffset="-88652.456">15802 16312 312 0,'-9'-6'118'0,"9"6"-92"0,3-8 19 15,-3 8 2-15,6-5-10 16,0 0-2-16,3-6-11 0,0 1-4 16,3-6-12-1,-3 2 1-15,0-7 4 0,0 3-7 16,-3-3-1-16,-3 2-3 16,-6 1-2-16,0 2 1 15,-12-3-1-15,3 9-3 16,-9 2 2-16,6 2-4 15,-9 6 1-15,4 0 0 16,-10 16-1-16,6-3 1 16,-3 9 3-16,3-1 0 0,10 8 1 15,5-8 0-15,12 11 0 0,-3-11 4 16,8 5 5 0,4-7-3-16,0 5 2 15,-3-8-3-15,0-3 0 16,0 3 1-16,-3-3 3 0,-3-2 0 15,-3-1 0-15,0-2-5 16,-12 3-3 0,3-3 2-16,-12 0 0 15,1-3-4-15,-4-2-1 16,3-1 1-16,6-2 0 16,0 0-2-16,12-2 2 0,0-1-1 15,9 3 0-15,0 0 2 16,6 0 0-16,0 0 2 15,3 3 1-15,-3-1 7 16,0 6 6-16,-1 0-2 16,4 16 2-16,-6-6-3 15,0 22 0-15,0-6-3 16,0 6-1-16,0-5-5 16,3-4-1-16,-3-4-1 0,9-3-2 15,-3-6 1-15,8-2-1 0,-5-3-20 16,9-8-7-1,-6 6-41 1,9-11-17-16,-4 0-120 16</inkml:trace>
  <inkml:trace contextRef="#ctx0" brushRef="#br0" timeOffset="-88437.093">16338 16341 436 0,'-27'0'165'0,"27"0"-129"0,-21 5 26 0,18-5 1 16,-5 3-22-16,2-1-4 15,-6 1-12-15,3 5-6 16,0 0-11-16,0-3-5 0,-3 6-2 0,3 2-1 16,-6 13 0-16,3 1-14 15,-6 31-5-15,4-13-21 16,-4 5-8-16,3-10-38 0,-3 0-15 15,3-9-88 1</inkml:trace>
  <inkml:trace contextRef="#ctx0" brushRef="#br0" timeOffset="-88239.335">16011 16391 460 0,'-12'-13'170'0,"12"13"-132"0,0 0 27 15,0 0 1-15,3 5-25 16,0-2-8-16,6 10-16 0,0 0-4 16,5 35-7-16,-2-14-13 0,9 16-3 15,-3-7-37-15,9-4-16 16,-6-7-65-16,17 0-26 16,-5-6-25-1</inkml:trace>
  <inkml:trace contextRef="#ctx0" brushRef="#br0" timeOffset="-88042.471">16546 16608 464 0,'-6'0'173'0,"6"0"-135"0,0 13 25 0,0-13 1 16,0 8-23-16,0-3-4 16,0 14-17-16,0-6-7 0,-5 8-8 15,-1-2-21-15,-6 2-7 0,3-5-42 16,0 0-18-16,0 0-80 15,9-6-35-15,0-5 44 16</inkml:trace>
  <inkml:trace contextRef="#ctx0" brushRef="#br0" timeOffset="-87572.483">16621 16425 448 0,'0'-5'167'0,"0"5"-129"0,0 0 17 16,0 0 1-16,3 5-23 15,-3 1-4-15,3 12-15 16,0-5-6-16,3 27-5 16,0-8-5-16,12 8-1 0,-4-9-1 0,16-2 0 15,-6-5 0-15,9-13 0 0,-6-1 5 16,2-20 1 0,-5 2 4-16,-3-13 1 15,-3 2-1-15,-6-2 1 16,0 2-2-16,-6 1 0 15,0 5-3-15,-6-1 1 16,0 1 0-16,-3 8 3 16,3-3-3-16,0 8-2 15,0 0-3-15,6 26 1 16,-1-2 3-16,7 19 3 16,0-12-4-16,3 14-1 0,-3-10 0 15,3 10 2 1,-3-8 5-16,0 10 6 0,-3-2 2 15,-6 6 3 1,0-12-6-16,-9 1 1 0,0-6-6 16,-15-2-2-16,-21 0-7 15,4-16-1-15,8-3-15 16,-15-26-3-16,9 2-51 16,-2-26-20-16,5 5-142 15,3-7-68 1,6 10 155-16</inkml:trace>
  <inkml:trace contextRef="#ctx0" brushRef="#br0" timeOffset="-86602.02">17106 16169 308 0,'-12'-16'115'0,"12"16"-89"0,-9-11 34 0,9 11 9 16,-3-2-16-16,3-1-4 15,0-2-19-15,0 2-9 16,0-8-12-16,0 9-2 0,3-9 0 16,0 3-1-16,3 0-1 15,0 0 1-15,9 6 1 16,-3-1 1-16,9 8 2 15,-3 1-1-15,5 7 0 16,-2-3 1-16,3 6 1 16,-6-2-1-16,-3 1 1 15,-3-1-4-15,-9 2-2 16,0-3 0-16,-9 3-1 16,0-3-5-16,-6 3 1 15,0 2-2-15,0 1 0 0,3-3 0 16,0 0 0-1,6-3 2-15,6 0 2 16,0-2-3-16,12-1 0 16,-3-2 3-16,9-3 1 0,-3 1-4 15,5-6 1-15,-2 0 0 16,0 0 2-16,-6 0-1 16,0 0 2-16,-3 0-2 15,-3 0 2-15,-3 0-2 16,-6 5 2-16,0-2-2 15,-3 5-1-15,0-3-2 16,3 13 1-16,0-4-1 16,9 20 0-16,-3-8 0 15,6 14 0-15,-4-8 4 0,4 0 3 16,-3-1 4-16,0-4 2 16,-3-3 3-16,-6 0 2 15,0-6-5 1,-6 1-1-16,0-4-2 0,-12 1 2 15,4-2-5-15,-16-7-1 16,6 7-2-16,-6-6 1 0,3-3-7 16,4-5-1-1,2 5-27-15,0-10-9 16,3 0-91-16,9-17-41 16,0 7-39-16</inkml:trace>
  <inkml:trace contextRef="#ctx0" brushRef="#br0" timeOffset="-78792.162">24006 13769 208 0,'6'-3'79'0,"3"3"-61"0,3 0 26 0,-9 0 6 16,9 0-3-16,-3-2 1 16,6-1-4-16,-1-2-1 0,1-1-23 15,0 1-1-15,-3-3 2 16,-3 0-8-16,3 0 0 16,-9-2-3-16,-3-1 1 15,-3 3-4-15,-3-5 1 16,-6 5-7-16,-3 0-1 15,-3 3 6-15,-5 2 6 16,-4 3-2-16,0 5 2 16,0 3-5-16,-3 3-2 15,1 5 2-15,-4 0 0 0,-6 2 3 16,3 11 4-16,1 22-4 16,5 17 0-1,15-1-2-15,18-9 2 0,9-5 1 16,15-3 3-16,3-2-5 15,5-9-3-15,22-7-3 16,5-8 0-16,-2-11-2 16,-7-8-1-16,-8-5 1 15,-9-5-1-15,-6-3-5 16,-10-2-1-16,1-4-6 0,-12-2 0 16,-6-5-5-1,-15 0-2-15,-9-3 6 0,-17-2 3 16,-4 7 12-16,-3 3 8 15,7 6 2-15,-1 2 3 16,9 5-6-16,9 1-3 16,10 2-6-16,2 5 0 15,9 0-5-15,9 0-1 16,14 1-4-16,13-4 1 16,6 1 3-16,2-3 1 15,-5 0 0-15,0 0 4 0,-6 0 0 16,-7 0 1-1,-5 3 4-15,-9 5 5 16,0 5 4-16,-6 5 2 16,-6 4-4-16,0-1 1 0,-6 5-5 15,6 6 1 1,-3 2-1-16,0 1 1 0,-3-4 0 16,6-4 0-16,0-9-4 15,0-2-1-15,0-16-30 16,0-8-95-1,-15 3-44-15,-12-3-43 0</inkml:trace>
  <inkml:trace contextRef="#ctx0" brushRef="#br0" timeOffset="-58872.248">17865 16417 292 0,'-24'0'110'0,"24"0"-86"0,-24 6 31 0,22-4 7 15,-4-2-10-15,3 0-1 16,0 0-25-16,0 0-8 16,6 0-11-16,0 0 6 0,14 0 4 15,-2 0-7-15,12 0-3 0,-6 0-4 16,18 0 0-16,-7 0-7 15,31 0-1-15,-15 0-12 0,5 0-3 16,-8 0-15 0,-4 0-5-16,-5 0-18 15,-6 0-8-15,-6 0-12 16,-6 0-3-16,-4 0-36 16</inkml:trace>
  <inkml:trace contextRef="#ctx0" brushRef="#br0" timeOffset="-58634.302">17948 16558 332 0,'-20'5'123'0,"20"-5"-95"0,-15 0 31 0,15 5 8 15,0-5-25-15,0 0-9 16,3 0-15-16,0 0-5 15,12-5-7-15,-4 0-4 0,22-3-1 16,-6 5-8-16,27-2 0 16,-13-1-32-16,10 4-12 0,-9-3-36 15,-1-1-15-15,-8 1-42 32</inkml:trace>
  <inkml:trace contextRef="#ctx0" brushRef="#br0" timeOffset="-58238.792">18133 16364 452 0,'-36'6'170'0,"36"-6"-132"0,-12 5 2 16,12-2-6-16,0-3-21 16,0 0-4-16,15 2-9 15,-3 1 0-15,18 0 0 16,-3 2 0-16,8-2 2 0,-5-1-1 15,3 1-1-15,-6-3 1 16,0 8-1-16,-7-6 2 0,1 1 1 16,-3 5-1-1,-6-3 1-15,0 6 4 0,-6 2 6 16,-3-2-3-16,-6 13 2 16,0-1 2-16,-9 12 3 15,0-9-9-15,-3 1-2 16,3-1-4-16,-3-5 1 15,3-2-4-15,1-3 0 16,2-3-30-16,3-10-12 16,3 5-82-16,3-19-36 15,0 0-20 1</inkml:trace>
  <inkml:trace contextRef="#ctx0" brushRef="#br0" timeOffset="-56930.941">18904 16386 252 0,'-3'-3'96'0,"3"3"-75"0,-3-8 19 0,3 8 4 16,0-3-8-16,0 1 2 16,0-1-11-16,0 0-4 15,0-2-13-15,0 0-2 0,0 2-1 16,0 1-1-16,3 7 1 16,0-5-4-16,0 16 0 15,0-6 1-15,3 9 0 16,-3-1 6-16,3 17 6 15,-3-9 3-15,0 6 3 0,0-6 1 16,0-2 3 0,0-5-3-16,-3-17 0 0,0 6-8 15,0-23-4-15,0 1-6 16,3-10-4-16,-3 6 0 16,6-9-1-16,-3 6-7 15,6-5 0-15,-1 2-21 16,7 3-7-16,-3 5-26 0,9 5-9 0,-3 3-45 31,6 8-18-31,-3 0-3 0</inkml:trace>
  <inkml:trace contextRef="#ctx0" brushRef="#br0" timeOffset="-56589.103">19225 16534 388 0,'-8'21'145'0,"8"-21"-112"0,6 21 10 0,-4-16-2 15,4-5-16-15,0 6-3 16,6-12-12-16,-3 4-4 16,6-14-4-16,-3 3-4 0,3-3 1 15,-3 0-6-15,0-5 0 16,-3 8-2-16,-3-6 1 16,-3 3 5-16,-3-2 1 0,0 4 4 15,-6 6 3 1,0-2 2-16,-3 10 3 15,0 0-1-15,0 13 2 16,3-5-2-16,6 19 0 16,0-9-5-16,6 14-3 0,0 0-14 15,9-3-4-15,-3-6-31 16,11-9-14-16,-5-4-42 16,18-26-19-16,-6 3-12 15</inkml:trace>
  <inkml:trace contextRef="#ctx0" brushRef="#br0" timeOffset="-56127.109">19574 16298 324 0,'-21'11'123'0,"21"-11"-95"0,-9 26 22 16,9-20 4-16,0 7-12 0,0-3-2 16,0 12-11-16,0-9-6 15,0 27-13-15,0-6 5 0,0 8 4 16,0-7-8-16,3-4-3 15,0 1-3-15,0-11 1 16,0-2-3-16,3-24 0 16,0 5-1-16,6-27-2 0,0 1-4 15,3-6-2-15,-4 5 0 16,4 1 2 0,-3 7-3-16,0 4 2 15,-3 1 1-15,3 9-1 16,-3 0 6-16,0 5 1 15,-3 5 6-15,0 3 5 16,0 0 4-16,-3 3 4 16,0-1-7-16,0-2-3 0,0 0-6 15,0-8-4 1,0 0-5-16,2-13 0 0,1 5-3 0,3-11 2 16,0 6 1-1,3 0-1-15,-3-6 1 0,3 17 3 16,0-4 2-1,3 6 4-15,-3 0 0 0,3 8 2 16,-3-2-4 0,-1 12 0-16,-2-5-14 0,3 9-6 0,-3 1-44 31,0 6-18-31,0-5-126 0</inkml:trace>
  <inkml:trace contextRef="#ctx0" brushRef="#br0" timeOffset="-55555.832">20145 16349 384 0,'-6'-8'143'0,"6"8"-112"0,0 0 5 0,0 0-6 15,6 8-16-15,-3-3-3 16,6 3-4-16,-3 0-2 15,3 2-3-15,0 1-2 0,0 2 1 16,0-5 3-16,0 5 5 0,0 1-3 16,-3-6-1-16,0-3 0 15,-3 3-1-15,0-3-7 16,-6-5 0-16,3 0-6 16,-9-3 1-16,3 1 4 0,-12-1 4 15,3-2 5-15,-12 5 4 16,6 0 2-1,-5 8 1-15,5-6 5 16,0 12 3-16,6-6-6 16,9 18-3-16,3-2-4 15,18 2-2-15,-3-5-1 16,12-7 0-16,-3-4-2 16,5-15 1-16,-5 0-7 15,6-9 1-15,-6 1-4 16,3-5 2-16,-4 4 3 0,-2 1 3 15,-3 5 2-15,-3-2 1 16,0 2 6-16,-6 2 4 16,0-1-5-16,0 7-1 15,0 0 0-15,3 7 0 16,-3-1-2-16,9 7-1 0,-1-2-6 16,4-1-1-1,-3-5-21-15,3 3-8 16,-3-5-37-16,0-8-14 0,-3-1-116 31</inkml:trace>
  <inkml:trace contextRef="#ctx0" brushRef="#br0" timeOffset="-55420.519">20330 16280 432 0,'-12'8'162'0,"12"-8"-126"0,0 13-12 16,0-13-16-16,6 8-73 15,0-3-29-15,12 1-69 16,-3-1-30-16</inkml:trace>
  <inkml:trace contextRef="#ctx0" brushRef="#br0" timeOffset="-55060.769">20589 16425 416 0,'-12'14'154'0,"12"-14"-120"0,0 26 4 0,0-21-8 16,6 9-12-16,-3-1 0 16,3 11-6-16,0-9-2 15,0 7-6-15,0-6 6 0,0-9 5 16,0 1 2-16,0-16-1 16,-1 1-11-16,1-12-2 0,0 0-8 15,0 4 1-15,0-1 0 16,3 0-1-1,-3 3 1-15,3 2 0 16,0 3 7-16,0 3 3 0,0 5 3 16,0 0 2-16,-3 5 1 15,3 6 0 1,0-1-4-16,0 9-3 0,-1-6-7 16,1 11-1-16,-3-8-34 15,0 2-16-15,0-5-41 16,3-15-15-16,-3-1-66 15,9-15-31 1,-3 2 107-16</inkml:trace>
  <inkml:trace contextRef="#ctx0" brushRef="#br0" timeOffset="-54903.776">20922 16399 416 0,'0'0'154'0,"0"0"-120"0,6 10 19 16,-6-10 0-16,6 8-13 15,-3-2 2-15,3 10-20 16,0-6-8-16,0 9-8 0,-3-3-25 0,0-3-7 15,0 0-47-15,0-2-20 16,0-3-77 0,-3-14-58-16,0 6 94 15</inkml:trace>
  <inkml:trace contextRef="#ctx0" brushRef="#br0" timeOffset="-54764.834">20973 16275 388 0,'-9'13'145'0,"9"-13"-112"0,0 13-23 0,0-8-19 16,6 1-73-16,0-4-28 16,6-2-24-16,0 0-5 15</inkml:trace>
  <inkml:trace contextRef="#ctx0" brushRef="#br0" timeOffset="-54563.55">21137 16394 472 0,'0'18'176'0,"0"-18"-137"0,-3 27 17 16,3-22-1-16,0 0-28 15,0-2-7-15,0 5-15 16,0-3-3-16,0-5-2 16,0 0-9-16,3-5-2 0,0 2-3 15,-1-5-1-15,1 3 3 0,0 0 3 16,0-3 5 0,6 8 2-16,-3 0 2 0,0 8 2 15,-3-3-8-15,3 3-3 16,-3 0-57-1,3 0-24-15,0 0-102 0</inkml:trace>
  <inkml:trace contextRef="#ctx0" brushRef="#br0" timeOffset="-53989.134">21491 16460 428 0,'0'-8'159'0,"0"8"-124"0,0-13-5 0,0 13-9 15,0-8-17-15,0 2-2 16,-3-7-6-16,3 8 0 16,-6-6 2-16,0 1 5 0,-9 4 6 0,3-2-3 15,-9 8 2-15,3 0-5 0,-2 8 0 16,2-2-1-16,6 4-2 16,3 1-2-1,15 2 1-15,-3-2-4 16,12 2-1-16,0-5-6 0,2-3 0 0,-2-2 6 31,3-6 3-31,-3 3 9 16,-3-5 4-16,0 2 8 15,-3-2 6-15,-3 0-2 16,0-3 1-16,0 2-8 16,-3 6-2-16,0 0-9 15,3 0-5-15,-3 6-3 0,5 12 3 0,-2-5-2 31,3 27 1-31,0-8 4 0,3 15 1 16,-3-10-1 0,0 3-2-16,-3-8 7 15,0 2 3-15,0-5-1 0,-6 1 2 16,0-9-2-16,-3 5 2 16,0-5-4-16,-12-5-2 15,3-3 2-15,-27-5 2 16,7 0 0-16,-16-16 0 15,9 8-3-15,1-8-1 16,8 0-8-16,3-2-2 0,3 2-14 16,3-3-3-1,4-2-43-15,2-3-18 0,3 0-133 32</inkml:trace>
  <inkml:trace contextRef="#ctx0" brushRef="#br0" timeOffset="-51929.492">22241 16425 280 0,'-3'0'107'0,"3"0"-83"0,3 6 24 0,-3-6 4 0,3 0-14 16,0 0-2-16,3-6-17 15,-3 6-6-15,0-8-8 16,0 0-6-16,-9-5 0 0,0 3 1 16,-9-9 2-16,3 3 1 15,-9-2 1-15,3 5-5 16,-8 7-1-16,2 1 1 16,-9 10 0-16,6 3 7 15,-3 5 4-15,7-2-1 16,11 2 0-16,0-2-3 0,18 2 1 15,-3-2-4 1,15-6 0-16,-4 5-1 0,13-10 1 0,-3 0-2 16,9-2-1-1,-6-1-2 1,-1-2 1-16,-5 0 3 0,-6-3 3 16,0 2 0-16,-9-2 2 15,-3 3-2-15,-9 0 2 16,3 2-4-16,-6 6-2 0,0-3 0 0,0 8-1 15,3 0-3 1,6 8 2 0,0-3 1-16,18 40 0 15,-3-16 4-15,12 21 5 16,-6-13-1-16,5 3 1 16,-5-9 3-16,-9-2 3 15,0-8 0-15,-12 1 4 0,0-4-7 16,-21-5 1-16,9-2-10 15,-17-11-2 1,5 5-1-16,-3-13 2 0,3 0-10 16,0-16-4-16,6 3-10 15,7-32-3-15,2 8-3 16,12-16 2-16,0 13 8 0,26-5 4 16,-5 5 5-1,21-5 6-15,-9 14 0 16,2-12 1-16,-2 6 2 15,0 11 2-15,-7 7-1 16,10 17 2-16,-6-1 4 16,6 8 4-16,-7 1-2 0,1 4 2 15,-6 1 3-15,-3 2 3 16,-6-2 0-16,-10 5-1 16,4-6-4-16,-12-2-2 15,0-3-4-15,-3-5-1 16,0 0-8-16,-3-8-2 15,1 3-3-15,-1-8 0 0,0 0 0 16,0-1 2 0,0 4 4-16,0 2 3 15,0 3-2-15,-3 5 0 16,6 0-1-16,0 5 0 16,0 0 2-16,9 3 0 15,-3 3-3-15,21 2 2 16,-6-2-1-16,14-6-2 0,-5 5 5 15,9-7 1 1,-9 0-3-16,2-9-1 0,-5 4-6 16,0-6-2-16,-6 0-2 15,-3-5 2-15,3 2 4 16,-7-2 1-16,4 2 0 16,-3-2 4-16,-3 2 0 0,0 1 1 15,-3 2 0 1,3 8 2-16,-3 0 3 0,0 10 2 15,-6-2 1 1,9 19 2-16,-3-1 1 0,3 43 1 16,-3-19-4-1,3 6 0-15,-3-11-3 16,0-3 2-16,2-5 2 0,-2-5 5 16,-3-5-2-16,-3-6 1 15,0-3-3-15,-3-10-1 16,0-3-5-16,-3-10-3 0,1 0-3 0,-1-48-1 31,0 11-9-31,3-19-3 16,-3 10-8-16,12-7-2 0,-3 13 4 0,9 0 2 31,-4 11 3-31,13 10 2 0,-3 11 8 16,9 10 3-1,-6 1 7-15,3 7 2 0,-4 0 0 16,1 3 1-1,-9 0 0-15,3-3 3 0,-6 9-5 0,-9-9-1 32,0 0 0-32,-15-2 0 0,6-3-7 15,-12 0-2-15,1-3-5 16,2-7 1-16,0 2-6 0,3-11-1 16,9 6-4-1,9 0-3-15,0 5 10 16,24-3 5-16,-6 3 8 15,11-2 2-15,-5 2 2 16,3-11 2-16,-3 6-1 0,2-21 2 16,-5 7-4-1,0-13-2-15,-3 9-3 0,-3-1 1 16,-3 5-1-16,-6 1 0 16,-4 2 2-16,-5 3 2 15,0 2 3-15,-5 9 4 16,5-1 0-16,-9 11 0 15,6 6 3-15,-6 36 5 16,0-8 6-16,6 22 3 0,-3-11-2 16,3 2-3-1,3-9-7-15,0 1-1 0,0-7-4 0,3-6 0 16,0-4-5 0,3-12-1-1,0-2-3-15,6-8-1 16,-3 0-4-16,8-5-1 15,-2 2 5-15,12 3 2 16,-3 0 14-16,3 8 7 0,-3 0 9 16,-4 11 3-16,1-1-10 15,0 6-4-15,-6-8-9 16,0 8-3-16,-3-9-4 16,-3-1-3-16,0-1-16 15,-12-13-5-15,-3 0-83 16,-9-3-36-16,0-2-101 15</inkml:trace>
  <inkml:trace contextRef="#ctx0" brushRef="#br0" timeOffset="-50443.309">2166 17706 332 0,'6'3'123'0,"-6"-3"-95"0,21 0 7 15,-21 0-1-15,9-3-18 0,-3 3-1 16,3-3-3-1,-1-2 2-15,-2 5-7 0,0-3 2 0,-9-2 4 16,3 0-1-16,-12 5 1 16,4 0-1-1,-10 0 2-15,3 0-3 16,-3 5-1-16,-3-2-4 16,0 2-1-16,3 0-1 0,-5 3 2 15,5-2 1-15,-3-1 1 16,0-3 2-16,6-2 4 15,3 6-6-15,9-6 0 16,3 5-4-16,6-2-1 16,3-3-1-16,12 10 1 15,-3-7-2-15,24 10-1 16,-7 0 1-16,16 6-1 0,-15-1 0 16,-1 9 0-1,-5-6 6-15,-6 8 4 16,-6-8 10-16,-15 6 7 15,0-6-10-15,-21-3-2 16,3 1-7-16,-18-6 0 0,9-5-7 16,-2-3-1-1,5-5-7-15,0-8 0 0,3-2-26 16,6-11-10-16,3 2-33 16,6-13-13-16,3 6-60 15,9-8-27-15,3 7 38 16</inkml:trace>
  <inkml:trace contextRef="#ctx0" brushRef="#br0" timeOffset="-50252.406">2339 17351 452 0,'-3'-8'170'0,"3"8"-132"0,0 8 7 16,0-8-5-16,9 27-11 16,-6-1 3-16,8 25-14 15,-2-9-3-15,6 13-9 0,-3-7-6 16,3 31-1-16,-3-15-19 0,0 7-9 15,0-18-32-15,-6 0-13 16,3-13-58-16,-3-8-24 16,0-9 12-1</inkml:trace>
  <inkml:trace contextRef="#ctx0" brushRef="#br0" timeOffset="-49984.698">2151 17764 420 0,'-39'0'159'0,"39"0"-124"0,-15 0 20 0,15 0-2 0,0 0-28 16,0 0-8 0,15 5-11-16,-6-5-3 0,33 0-1 15,-12 0-4-15,20-8-1 0,-14 3-14 16,9-3-4-16,-13 3 9 16,1 0 3-16,-6 2 11 15,-3 3 4-15,-3 0 16 0,-6 3 11 16,-1 2-2-1,-2 13 2-15,-3-4-15 16,0 15-5-16,0-5-6 16,0 10-2-16,0-2-8 15,-6-6-2-15,3 1-31 16,-3-14-12-16,0 0-39 16,-3-21-15-16,0 3-89 15</inkml:trace>
  <inkml:trace contextRef="#ctx0" brushRef="#br0" timeOffset="-49829.47">2496 17640 500 0,'-6'0'187'0,"6"0"-146"0,6 13-4 0,-6-13-14 16,0 5-36-16,3 3-8 16,6-2-69-16,0-1-31 15,12-3-62-15,-3 1-22 16</inkml:trace>
  <inkml:trace contextRef="#ctx0" brushRef="#br0" timeOffset="-49606.473">2764 17507 428 0,'-24'8'159'0,"24"-8"-124"0,-11 14 24 0,11-9 1 0,0 13-21 15,0-2-5-15,5 11-15 16,-2-9-5-16,9 14-8 15,-3-5-4-15,6 23 1 0,-3-11-15 16,3 14-5-16,-3-8-24 16,3-5-11-16,-3-8-35 15,0-11-12-15,-4-8-78 16</inkml:trace>
  <inkml:trace contextRef="#ctx0" brushRef="#br0" timeOffset="-49379.479">2916 17306 492 0,'-3'-5'184'0,"3"5"-143"0,0-3 8 0,0 3-5 15,3 6-15-15,3-4 0 16,-6 22-7-16,3-8-4 16,3 42-10-16,0-13 1 0,3 8 2 15,0-8-2-15,9 27 2 16,-9-19-6-16,5 18-3 15,-2-18-1-15,3-3-1 16,-9-10-29-16,3-8-13 0,-3-6-93 16,0-23-42-16,0 2-29 15</inkml:trace>
  <inkml:trace contextRef="#ctx0" brushRef="#br0" timeOffset="-48844.295">3562 17761 404 0,'-27'-10'151'15,"27"10"-118"-15,-18-8 18 0,18 8-2 0,-3 0-12 0,0 0-2 16,0 0-11-1,0 0-4-15,3 5-12 16,0-2 1-16,9 23 4 0,-3 1-5 16,12 31-2-16,-3-13-3 15,6 5-3-15,-6-7-4 0,3 2-2 0,-3-6-28 32,-4-2-10-32,1-5-35 15,-6-16-13-15,0 2-94 16</inkml:trace>
  <inkml:trace contextRef="#ctx0" brushRef="#br0" timeOffset="-48587.467">3446 17743 380 0,'-12'-19'143'0,"12"19"-112"0,-3-7 10 0,3 7-5 16,6-6-19-16,-3 6-4 15,15-8-4-15,-3 3-1 16,23-3-4-16,-5 3 4 0,9 5 4 15,-6 0 11-15,-1 0 6 16,-8 0 4-16,-3 8 3 16,-3-3-14-16,-9 14-3 0,-3-1-9 0,-9 16-4 15,0 1-8-15,-9 10-1 16,0-13-30 0,0-1-13-16,0-10-45 15,3-21-17-15,3-2-84 16</inkml:trace>
  <inkml:trace contextRef="#ctx0" brushRef="#br0" timeOffset="-48378.114">3779 17306 500 0,'-9'0'187'0,"9"0"-146"0,-6 11 9 15,6-11-6-15,3 8-15 16,0-3-2-16,3 35-9 0,-3-11-3 15,6 21-9-15,-3-10-6 0,3 13-1 16,0-8-21-16,3 18-10 16,-3-15-39-16,6 10-17 15,0-10-113-15,5-11-65 16,-2-11 124-16</inkml:trace>
  <inkml:trace contextRef="#ctx0" brushRef="#br0" timeOffset="-47671.603">4187 17862 368 0,'12'13'140'0,"-12"-13"-109"0,9 0 20 0,-9 0 3 16,3-8-30-16,0 3-8 15,-3-8-10-15,0 0-3 16,-3-1-1-16,0-2 3 0,-6-2 1 0,3-1 6 16,-9 6 5-16,0 0-7 15,-9 0-1-15,4 0-3 16,-7 13-1-16,3-6-3 0,0 12 1 15,6-6-2 1,1 7 2-16,2-1 0 16,6 15 3-16,0-8 3 0,9 19 2 15,0-6 1 1,12 1 0-16,-3-9-6 0,11-4-4 16,-2-7-1-1,6-14 1-15,-3 1-3 16,0-7 0-16,-3 0 1 15,-6 0 2-15,-4 5-1 16,-5-6-1-16,0 1 5 16,-3 3 1-16,0 2 0 15,3 2 1-15,0 6-4 0,6 6 0 16,0-1-1-16,6 3-2 16,-3-3-2-16,6 0-1 15,-3 3 2-15,0-13 0 16,-3 2 1-16,-1-7 0 15,1 7-3-15,-3-7 2 0,0-4 1 16,-3 1 2 0,0 5-3-16,0-2 0 0,-3 7 3 15,3 6 1 1,0-3 1-16,0 5 0 16,0 3 6-16,0 5 4 15,-3-2 1-15,0 2 4 16,0-5-11-16,0 2-2 0,0-2-4 15,0-13 1-15,0 2-7 16,0-7-1-16,0 2-3 16,3-11 0-16,-3 6 2 15,6 5 4-15,-1-2 7 16,7 10 5-16,0 0-1 16,6 5 0-16,-3-5-3 15,6 13-1-15,-3 0-10 16,2 1-2-16,-5-1-49 0,0 0-23 15,0-2-129 1,-6-9-93-16,-3-2 120 16</inkml:trace>
  <inkml:trace contextRef="#ctx0" brushRef="#br0" timeOffset="-46921.197">4824 17769 420 0,'-3'-13'159'0,"3"13"-124"0,0 0-5 0,0 0-9 15,0-5-17-15,0-3 0 16,0-5 4-16,0 5 3 16,-6-8-6-16,3 3 4 0,-6-8 3 0,3 7-2 15,-3 1 2-15,0 0-5 16,-2 8 1-16,-1 2-7 15,-3 6-1-15,3-3 0 16,-3 13 0-16,3-3 0 16,0 6 0-16,3-3 13 15,6 6 6-15,0-6-5 16,9 6-3-16,0-1-4 16,3-5 0-16,0-5-4 15,3-8-2-15,0 0 0 16,0-5 1-16,-3-3-1 15,0 0-1-15,-3-2 1 16,-3-4-1-16,0 1 0 16,-3 0 0-16,0 8 8 15,3 5 5-15,0 0-9 16,2 5-4-16,1 3 0 0,6 3 1 16,-3-4-2-16,9-1 0 15,-3 2-1-15,9-3-2 16,-6-5-6-16,3 0-2 15,-4-5-4-15,1-3-1 16,0 2 3-16,0 4 3 16,-3-3 7-16,6 5 2 15,-3 0 8-15,2 5 6 16,-2-3 5-16,0 9 2 0,-3-3 3 16,-3 10 3-1,-3-4-7-15,-3-1-3 16,0 0-4-16,-3-8-2 15,0 3-5-15,-3-18-3 16,0 2-11-16,0-11-4 0,0 6 0 16,6-13 3-16,0-1 5 15,5 6 3-15,-2 3 4 16,3 4 4-16,0 9 4 16,0 5 5-16,0 0-2 15,-3 0 1-15,0 5-5 16,-3-5 0-16,0 6-18 15,-6-4-6-15,0-2-52 16,-3 6-20-16,0-6-144 16</inkml:trace>
  <inkml:trace contextRef="#ctx0" brushRef="#br0" timeOffset="-45643.157">5795 17730 356 0,'-3'5'132'0,"3"-5"-103"0,3 3 23 15,-3-3 4-15,3 0-19 16,-3 0-6-16,5 0-12 0,-2 0-4 16,0 0-9-16,0-3-4 15,-6-8 1-15,0 4 0 0,-3-1 1 16,1-3-2-16,-7-5-2 16,3 0 1-16,-6 8-1 15,3-5 0-15,-6 18 0 16,3-5 2-16,-3 8 3 15,3 0 0-15,1 8 2 16,2-3 2-16,6 9 5 16,0-9-2-16,9 13 1 15,-3-5-5-15,9-2-3 16,-3-6-2-16,5-8 0 0,1-5 0 16,3-13 1-1,-3 5-5-15,3-8 1 16,-3 3 0-16,-3-3 2 0,-3 3-3 15,-3 0 0-15,0 2 3 16,-3 9 3-16,0-1 0 16,6 8 0-16,-3 1-1 15,9 7 2-15,0-5 1 16,8 10 1-16,-2 1-4 16,6-6-1-16,-3-5-1 15,0 0-2-15,-3-3 1 0,-1-10-1 16,-2-3-5-1,0-5 1-15,-3 5 0 16,3-11-1-16,-3 1 1 16,3 4 0-16,-3 7 7 0,3 1 3 15,-3 6 3-15,2 6 5 16,-2-6-4-16,0 13 0 16,-3 0-6-16,0-5-1 15,0-3-12-15,-3 3-7 16,0-3-46-16,3 1-20 15,-3-4-81-15,15-2-34 16,-4 0 36 0</inkml:trace>
  <inkml:trace contextRef="#ctx0" brushRef="#br0" timeOffset="-45208.205">6568 17743 464 0,'0'0'173'0,"0"0"-135"0,0 0 16 15,0 0 0 1,0-5-32-16,0 2-9 0,-5-8-11 15,2 9-4-15,-6-9 1 16,3 6 0-16,-9-3 1 0,3 3 2 16,-15 7 1-16,6-2-1 15,-9 3 1-15,7 5 0 16,-1 3 1-16,6-4-2 16,12 12-2-16,0-1-2 0,21 4 1 15,-3-1-1-15,9-11-2 16,-3 4-17-1,5-22-9-15,-5-3-11 16,0-10-4-16,-3 2 2 16,-3-26 1-16,0 11 21 0,-6-29 12 15,0 15 16-15,-9-2 7 16,0 7 11 0,-9-2 7-16,3 8 16 15,0 11 7-15,0-1-18 0,6 14-7 16,3 8-7-16,6 18 0 15,-3 0 0-15,9 40 3 16,-3-10-5-16,3 4-3 16,-3-2-10-16,3-5-3 15,0-3-5-15,-4-8-3 16,1-3-23-16,0-7-10 0,-3 0-52 16,3-6-23-1,-3-5-112 1</inkml:trace>
  <inkml:trace contextRef="#ctx0" brushRef="#br0" timeOffset="-43246.542">7122 17685 236 0,'-6'-8'90'0,"6"3"-70"0,3-9 28 0,-3 14 7 16,3-5-7-16,-3 2-1 0,0-2-7 15,0 0-2 1,0-3-21-16,0 3 1 0,0-1 2 15,0-2-9-15,-3 0-1 16,0 0-6-16,-3-2-1 16,0-3 1-16,0 5 2 15,0-3 3-15,-3 11 5 0,-2 13-4 16,-1 6 0-16,0 5-6 16,3 2-1-16,6 3-1 15,3 0 1-15,0-7 0 0,6 17 1 16,9 19-2-1,11-13 1-15,10-13 0 0,0-21 1 16,-6-6 2 0,11-18 1-16,-5 5-3 15,0-16-3-15,-6 11 2 16,-7-8 0-16,-2-1-4 0,-6 4-1 0,-3-1 5 31,-6 6 3-31,-3 0-1 16,-6 8 2-16,0-3-4 0,3 8-2 15,0 0 0 1,6 8-1-16,0-3 0 0,6 3 0 16,-3 2-3-16,3-2 2 15,-3 0 1-15,-1-2 2 0,-2-1 3 16,0-2 2 0,0-3 1-16,-6-3 2 15,-3-8-7-15,-3 3-2 16,3 0-3-16,-3-5-2 15,1 3-2-15,5-11-1 16,0 7-5-16,5-7 0 0,4-8-3 16,3 8 2-1,3 10 5-15,0 9 4 16,3 7 7-16,0 3 3 0,-3 0 4 0,6 5 4 16,-4-2-2-1,1 4 1-15,-3-1-1 0,-3-1 2 16,-3-2-3-16,0 2-1 15,-3-5-4 1,0-3-1-16,0 3-6 16,0-11 1-16,-3-2-2 15,3-3 0-15,0-3-3 16,3-20-1-16,-1 4-2 16,7-7 0-16,-3 7 2 15,3 9 2-15,-3-1 2 16,6 25 1-16,-6-6 1 0,3 18 2 15,-3-5-3-15,-1 3 0 16,-2-5 10-16,0 10 5 0,-3-8 0 16,0 6 0-1,-3-6-6-15,0 0 0 16,0 0-5-16,0-7-2 16,0 2 0-16,3-11-1 15,0 3-5-15,0-18 1 16,0 7-5-16,3-23 1 15,-3 7 2-15,3 1 1 16,0 2 3-16,3 11 1 16,-3-1 1-16,2 20 0 15,-2 2 2-15,0 7 1 0,0-1 3 16,-3 2 3-16,0 2 0 16,-3-5 2-16,0 1-6 15,0-1-3-15,0 0-4 0,0-5 1 16,-3-3-1-1,3 1 0-15,-3-6 0 0,6 0 0 16,0 0 2 0,6-6 0-16,0 6-3 15,12 6 0-15,-4-6 2 16,10 0 2-16,-6 5-2 0,6-3 0 0,-6-2-1 16,-1 0 0-1,-2-2 4 1,-3-9 1-16,-3 3-1 0,-3-10-2 0,-3-1 1 15,-6-2 1 1,0 3-1-16,-6-4 2 16,0 4 0-16,-9 5 3 15,3 7-3-15,-6 12 0 16,3 4 1-16,3 11 0 16,3-5-2-16,12 3 1 15,-3-1-4-15,12 3 0 16,-3-5-28-16,9 0-10 15,-6-3-52-15,6-7-19 16,-4-1-57-16,7-10-22 16,-3-1 50-16,3-12 326 47,-3-16-46-47,-3 7-4 15,-10 3-49-15,1 3-26 0,-9 5-22 0,0 0-8 16,-6 16-18-1,1-2-4-15,-1 10 0 0,0 2-6 16,3 6-2-16,3 3-1 16,9 2-1-16,-3-3 0 15,17 9 0-15,-2-9-18 16,15 3-5-16,-3-7-31 16,-1-4-13-16,-5-2-13 15,-3-13-3-15,-6 2-12 0,0-21-3 16,-3 9 44-16,-6-36 21 15,-4 14 55-15,-5-16 25 0,0 14 19 16,-8-1 7 0,-1 6 0-16,-3-3 2 0,0 10-13 15,3 1-5 1,3 7-21-16,9 11-8 16,-3 3-3-16,9 18-1 15,0 6-9-15,6 39-2 0,-3-11-9 0,2 6-3 31,-2-8-19-31,3 11-5 16,-3-14-35-16,-3 3-15 0,0-5-64 16,-3-16-27-16,-3-3-6 15</inkml:trace>
  <inkml:trace contextRef="#ctx0" brushRef="#br0" timeOffset="-43094.962">8414 17441 528 0,'-6'0'198'0,"6"0"-154"0,9-5-13 0,-9 5-16 16,18 0-26-1,-3-5-3-15,29 2-44 16,-5 0-19-16,15-4-123 0,-13 4-55 16</inkml:trace>
  <inkml:trace contextRef="#ctx0" brushRef="#br0" timeOffset="-42813.212">8893 17711 448 0,'-12'13'167'0,"12"-13"-129"0,6 14 4 0,-3-9-5 15,3-5-21-15,0 5-3 16,6-2-8-16,0-3-2 15,6-3-1-15,-3-2-2 0,0-8 1 0,0 5-1 0,-7-16 2 32,-2 5 8-32,-9-15 5 15,0 10-3-15,-5-5 1 16,-1 5-4-16,-3 8 2 16,0 3-6-16,3 13-1 0,0 0-7 15,6 21-2-15,0-7-14 16,9 12-3-16,0-2-43 0,15-3-20 15,-3 0-117 1</inkml:trace>
  <inkml:trace contextRef="#ctx0" brushRef="#br0" timeOffset="-42249.442">9417 17756 460 0,'-3'0'173'0,"3"0"-135"0,0 0-1 0,0 0-12 16,0 0-18-16,0-5-2 16,0-3 1-16,0 3 3 15,-6-9-4-15,0 1 1 0,-3 0 1 16,0 0 3-16,-2 0 4 16,-4 7-4-16,-3 6 2 15,3 0-7-15,-9 6-1 0,3 1-4 0,0 4-1 16,4-3-1-1,2 3-2 1,3-3 0-16,12 5 3 16,0-5 0-16,12 5 1 15,-3 0-3-15,6-2 0 16,-4-3-12-16,4-8-5 16,0 0 0-16,0-14 1 0,-3 6 2 15,0-29 3 1,-3 11 6-16,-6-27 4 0,0 13 9 15,-6-10 7-15,3 10 9 16,-6 1 7-16,0 4-2 16,-3-2 2-16,3 6-5 15,0 1 0-15,0 7-10 16,3 15-5-16,0-3-8 16,3 16 0-16,0 1 4 0,9 47 5 15,-3-14 4 1,6 20 4-16,0-7-3 15,6 1 2-15,0-2-7 16,-1 7-1-16,-2-11-4 16,-3-2-3-16,0-8-18 0,-3-7-9 15,-3-7-46-15,-6-20-18 16,0-3-148 0</inkml:trace>
  <inkml:trace contextRef="#ctx0" brushRef="#br0" timeOffset="-26431.301">10057 17769 476 0,'-15'0'178'0,"9"0"-138"0,0-5 19 0,6 5 1 16,0 0-27-16,0 0-9 0,0 0-14 15,3 0-7 1,0 0-2-16,0 0-26 0,3 5-8 15,3-5-84-15,0 8-39 0,-3-2-38 16</inkml:trace>
  <inkml:trace contextRef="#ctx0" brushRef="#br0" timeOffset="-25945.593">10903 17343 456 0,'-33'-15'170'0,"33"15"-132"0,-21 0 13 0,15 2-1 16,0-2-16-16,0 3-2 16,3-6-12-16,0 1-5 15,3 7-8-15,3 13-1 0,3 22 4 16,3 18-6-16,-3-13-2 0,0-10-12 16,3 10-6-16,3 8-36 15,0-8-16-15,0-6-42 16,-3-12-16-16,-4-14-48 15</inkml:trace>
  <inkml:trace contextRef="#ctx0" brushRef="#br0" timeOffset="-25168.525">10846 17298 436 0,'-39'-10'165'0,"27"10"-129"0,1-13 26 15,11 13 3-15,-3 0-32 0,0 0-7 16,3 0-19-1,8 0-8-15,7-3 1 0,0 3-1 0,21 3 1 16,12 2 0-16,-4 6 0 16,-5-1 0-16,-15-5 0 15,-3-5-7-15,-4 14-3 16,-2-6 1-16,-9 10 0 0,-9 19 6 0,-9-5 3 16,-14-3 3-1,-4-5 1 1,6-8 0-16,-15 0 0 15,-2-3 0-15,5-3 0 16,9-4-5-16,15-1 1 16,0-5-2-16,15 0 0 15,18 0 2-15,12 0 0 16,6 5 0-16,-10-2 0 0,-2 2-3 0,0 3 2 16,3 11 1-1,-6-6 2-15,-7 8 1 16,-8-8 3-16,-3-2-3 15,-6 2 0-15,-3 8 5 16,0-5 3-16,-3-3-6 0,3-10-1 16,3 5-4-1,3-11-3-15,6-7 2 16,3-17 0-16,3-7 1 16,-3 7 2-16,-3 4-1 15,3-4-1-15,3 6 1 16,0 16-1-16,-1 15 2 15,-2 6 1-15,-3-3-1 16,3 6 1-16,6 7-2 16,-3-2-1-16,0-8 1 0,0-11-1 15,-3 3 4-15,3-2 5 16,-4-6-3-16,1 0 2 16,3 0-5-16,-3 0-2 15,3 7 0-15,0-1 1 16,-3 4 1-16,6 6 3 0,3 11 3 0,-1 18 2 31,-2 13-1-31,-6-13 1 16,-3-11-2-16,-6 6 0 15,-6 5 1-15,-9-5 4 16,-15-9-8-16,-2-7-1 0,5-8-5 16,-15 3-1-16,-15-6-1 15,1-5 0-15,-7-8-9 16,10-3-3-1,8-2-31-15,-9-22-12 0,-5-31-73 16,26 5-30-16,12 3-41 16</inkml:trace>
  <inkml:trace contextRef="#ctx0" brushRef="#br0" timeOffset="-24399.736">12043 17388 484 0,'-15'3'181'0,"15"-3"-141"0,-3 0 5 0,3 0-10 0,6-3-15 0,3 1-1 16,6-6-9-16,11 8-2 16,7-5-4-1,-6 5-3-15,21 0 0 0,8 0-1 16,-8 5 0-16,-7 3-11 16,-17-8-3-16,-3 0-20 15,-3 2-5-15,0 1-11 16,-6-3-4-16,-9 0-14 15,-3 0-5-15,0 0 37 16,-12 5 19-16,-9 1 28 16,-3-4 14-16,3 12 13 0,3 4 9 0,4 9-5 15,8 4-3 1,0-10-14-16,3 16-2 16,3 6-8-16,0-6-1 15,3-5-22-15,-3-11-8 16,0-3-31-16,0 1-10 15,-6 2-10-15,-3-3-3 16,-3-4 40-16,-3-12 19 16,3 4 35-16,-9-1 15 15,-6-2 16-15,4-3 8 16,5 0-10-16,9 0-4 16,0 0-11-16,9-3-3 15,9-2-12-15,18 5-1 16,11 0-11-16,-2 0-4 0,-6 0-20 15,5-6-8 1,10 4-39-16,-6-9-14 0,-3 3-56 16,-1-5-22-16,1-6 3 15</inkml:trace>
  <inkml:trace contextRef="#ctx0" brushRef="#br0" timeOffset="-24195.516">12549 17320 448 0,'-12'-3'167'0,"12"6"-129"0,0-11 24 16,0 8 1-16,0 5-22 16,0 8-4-16,0 14-10 0,0 12-5 15,3 1-12-15,0-6-6 0,3 11-1 16,0-5-7-16,3 2 1 16,5 6-19-16,1-8-8 15,0-3-35-15,-3-16-14 0,-3-8-84 16,6 0-37-1,3-7 50 1</inkml:trace>
  <inkml:trace contextRef="#ctx0" brushRef="#br0" timeOffset="-23968.323">12840 17272 416 0,'-3'-24'156'0,"3"24"-121"0,0 0 28 0,0 0 5 0,3 5-18 16,3 9-4-1,0-6-13-15,-3-3-4 0,3 27-16 16,6 34-3-16,-3 5 0 0,0-5-11 16,-3-26-1-16,0-3-17 0,3 3-7 15,0 13-29-15,-3-8-10 16,0-11-54 0,-3 3-24-16,-6-5-32 15</inkml:trace>
  <inkml:trace contextRef="#ctx0" brushRef="#br0" timeOffset="-23803.321">12525 17738 428 0,'-39'0'162'0,"33"0"-126"0,0 0 21 0,6 0 6 16,3-3-31 0,9-2-18-16,27-1-10 15,20-1-4-15,13 1-42 0,-19 4-19 16,-8-1-145-1</inkml:trace>
  <inkml:trace contextRef="#ctx0" brushRef="#br0" timeOffset="-23292.14">13352 17738 460 0,'3'0'173'0,"3"5"-135"0,6-5 12 0,-12 0-5 15,6 8-21-15,3 2-1 0,-3-2-7 16,0 6 0-1,-3-6-9-15,0-3-4 0,-9 8-2 0,-9 6-39 16,-9-1-14-16,-17-5-111 16,-7-5-48-16</inkml:trace>
  <inkml:trace contextRef="#ctx0" brushRef="#br0" timeOffset="-15048.111">13948 17547 220 0,'-18'8'82'0,"12"-8"-64"0,-6-3 33 15,12 3 12-15,-3-5 9 16,0 5 6-16,-3-5-5 15,0 2 0-15,0-7-41 16,0 4 4-16,3-2 0 0,0 0-14 16,6-2-2-16,0 2-6 15,18 0-1-15,-3 3-10 16,27-1-1-16,-10 6-18 16,10-7-4-16,-6 1-25 0,-1-2-9 15,-5 3-14-15,-3-3-5 16,-6 3-15-16,-3-1-8 15,-4 4-51 1</inkml:trace>
  <inkml:trace contextRef="#ctx0" brushRef="#br0" timeOffset="-14856.063">13900 17664 452 0,'-27'-6'170'0,"27"6"-132"0,-12 6 18 0,12-4 0 15,0-2-28-15,0 0-7 16,6 0-9-16,0 0-1 16,15 0-6-16,-3 0-3 0,24 0-1 0,-7 0-21 15,13-8-7-15,-9 3-24 16,2-8-7-16,-8 5-34 16,-3-3-12-16,-6 3-61 15</inkml:trace>
  <inkml:trace contextRef="#ctx0" brushRef="#br0" timeOffset="-14597.841">14016 17320 476 0,'-33'0'178'0,"33"0"-138"0,-14 5 11 0,14-5-6 15,-3 3-21-15,0-3-1 16,0 2-7-16,0 1-2 15,3 2-8-15,0 0 0 0,3 25 4 0,0-12-4 16,6 32-1 0,-3-15-7-16,5 12-1 15,-2-10-17-15,3 3-6 16,0-8-18-16,0 0-7 16,0-6-35-16,0-7-13 15,0-4-84 1</inkml:trace>
  <inkml:trace contextRef="#ctx0" brushRef="#br0" timeOffset="-14391.361">14153 17240 524 0,'-9'-5'198'0,"9"5"-154"0,-12 5 9 0,12 1-6 0,-3 1-25 15,0-1-4-15,3 15-11 16,0-8-5-16,9 45-1 15,-3-10-8-15,9 10 0 0,-3-13-24 16,6 13-9-16,-3-13-34 16,3 14-16-16,-3-12-95 15,5-2-63-15,10 8 108 0</inkml:trace>
  <inkml:trace contextRef="#ctx0" brushRef="#br0" timeOffset="-14228.009">14439 17711 556 0,'-15'6'209'0,"15"-6"-163"0,-6 5 3 0,6-5-12 15,-3 2-25-15,3-2-5 16,-3 6-28-16,3-6-12 16,0 5 17-16,0-5-107 0,9-11-45 15,0 4-30-15</inkml:trace>
  <inkml:trace contextRef="#ctx0" brushRef="#br0" timeOffset="-13292.941">14996 17370 364 0,'-33'3'134'0,"33"-3"-104"0,-39 5 16 0,36 0 1 16,-12 3-17-16,3 3-5 15,-3 15-10-15,1-5-2 16,5 14-8-16,0-6-3 0,9 0 1 0,0-3-2 15,15-2-1 1,2-5-2-16,10-9-1 0,-6 1 2 16,6-16 0-1,-6-1 1-15,-3-20 2 16,-4 5 3-16,-11-11 2 16,0 5 8-16,-12-2 4 15,1 6 4-15,-7 1 3 0,3 4-5 0,0 5-1 16,3 2-11-1,15 3-5-15,-3 0-3 16,30-2-1-16,-7 2 0 16,16 0 0-16,-9-3-3 15,14-2 2-15,-8 0-1 16,12-3-2-16,-10 0 0 16,1-24 3-16,-6 14 0 15,-12-19 1-15,-4 5 0 16,-14 6 0-16,0 2 0 0,-18 0 0 15,4 6 0 1,-10-1 2-16,3 9 1 16,-3 5 1-16,3-1 2 15,-3 6 1-15,3 3-1 0,-3 10-1 16,4 1-3-16,2 23 1 16,0-5-2-16,9 18 2 15,0-10 0-15,9 13 3 16,0-6 3-16,12 25 5 15,-4-17-2-15,16 30 1 16,-6-13-5-16,3-3-3 16,-3-11 2-16,-4-3 0 15,-5-2-3-15,-9 8-1 16,0-13 1-16,-15 18 0 16,0-13-5-16,-11 3-1 15,5-11-6-15,-9-3-2 0,3-7-22 16,-18-9-9-16,10 1-31 15,-25-32-12-15,9 2-44 16,-2-18-17-16,8 5-19 16</inkml:trace>
  <inkml:trace contextRef="#ctx0" brushRef="#br0" timeOffset="-13163.862">14835 17632 396 0,'-6'-24'148'0,"6"24"-115"0,9-29 33 15,-6 24 7-15,21-14-21 16,-4 6-6-16,34-14-26 15,-9 12-12-15,17-4-6 16,-11 1-46-16,38 4-18 0,-17 1-158 16</inkml:trace>
  <inkml:trace contextRef="#ctx0" brushRef="#br0" timeOffset="-12585.235">15924 17351 372 0,'-9'-5'140'0,"9"5"-109"0,0-3 11 0,0 3-3 15,0 0-9-15,0 0 0 16,6 3-2-16,6 10 2 16,3 1-16-16,-3 1 3 0,6 25 3 15,-3-11 0-15,3 14 3 16,-3-14-2-16,-4 2 2 15,-2-4-2-15,-3-6-1 16,0-2-8-16,0-9-3 16,-3-2-5-16,0-21-3 15,0 5-5-15,3-32-2 0,0 8-24 16,3-7-8 0,0 7-29-16,3 0-10 0,0 6-45 15,6 5-18-15,-4 2-24 16</inkml:trace>
  <inkml:trace contextRef="#ctx0" brushRef="#br0" timeOffset="-11521.472">16282 17526 396 0,'-21'48'148'0,"18"-35"-115"0,0 11 26 16,3-22 5-16,3 9-22 16,0-3-4-16,9 0-13 15,-1 5-6-15,13-8-11 16,-6 3-5-16,12-8-2 0,-6 0-1 15,3-13 0-15,2-8 0 16,-5-3 0-16,-9 3-5 0,-3-11 1 16,0 6 2-16,-9-6 1 15,0 5-2-15,-6 1 2 16,0 7 1-16,-9 4 0 16,0 1 2-16,-6 6 3 15,3-2 2-15,-3 15 1 16,1 11-2-16,8 3 1 15,3-1-2-15,12 22 2 16,0-14-4-16,14 11 0 16,1-8 1-16,6-5 2 15,-6-3-5-15,6-7-1 16,-4-1-2-16,7-8-2 16,12-10 0-16,-12-11 0 15,-7 3 0-15,1-24 3 16,-6 10 0-16,-3-7 1 15,-3 7 0-15,-9-2 0 0,0 3-5 16,-6 7-1 0,0-2 3-16,-6 8 1 0,-6 0 2 15,3 7 2-15,3-2-1 16,-3 14-1-16,3-4 3 16,1 27 0-16,-1 14 3 15,6-4 3-15,0-9-4 16,6-1-1-16,0-3-2 15,11-7 1-15,10 2-4 0,0-16-2 16,-3-5 2 0,-6-8 0-16,-3 0-2 15,-3-16 2-15,-3 6 1 16,-3-9 0-16,-3 1 0 16,0 7 2-16,0 6-3 0,3 5-2 15,0 0-1-15,8 24 0 16,10 29 3-16,0-13 0 15,-3 0 1-15,3 2 0 16,-3-2 0-16,0 21 2 16,-1 18 3-16,-5-13 2 15,-3-10 3-15,-6-3 4 16,0-8-2-16,-12-3 3 16,-12 6-2-16,-8-8 2 0,-10-6-8 0,9-12-2 31,6-4-5-31,-5-7-1 0,-7 2 1 15,15-5 0-15,3 0-3 16,3-8 2 0,3 3-8-16,3-14-4 0,1-7-11 15,5 5-5-15,0-3-13 0,6-8-6 16,0 6-25 0,8-9-11-16,1 4-19 15,9-4-6-15,-3 3-5 16,9-13 38-16,-6 6 82 0,3-6 57 31,5-8 28-31,-11 21-10 16,-3 0-7-16,0 6-42 15,-3 7 8-15,0-2 1 0,0 5-2 16,0 0 0-16,-1 9 0 16,1 1 0-16,-3 6-8 0,3 19-2 15,-3-1-7-15,0 11-4 16,0 8-8-16,-3-10-4 15,0-6-14-15,0-2-8 16,0-6-27-16,-3 0-10 16,-3 0-58-16,-3-13-26 0,-9-21-56 31</inkml:trace>
  <inkml:trace contextRef="#ctx0" brushRef="#br0" timeOffset="-11355.914">16871 17235 532 0,'-30'5'198'0,"30"-5"-154"0,-15 13-17 0,15-7-19 0,0-4-69 15,3 9-23-15,9-6-121 16,6-2-53-16</inkml:trace>
  <inkml:trace contextRef="#ctx0" brushRef="#br0" timeOffset="-10832.867">17079 17481 436 0,'-15'13'162'0,"15"-13"-126"0,-9 16-6 0,6-5-9 16,3 2-17-16,0-5-2 15,6 16-6-15,-3-6 0 16,9 3 2-16,6 1-1 0,3-4 1 15,3 1-7-15,-6-11-2 16,-3-1 1-16,-1-4 4 16,-2-6 3-16,-6-10 4 0,-9 0 2 15,-3-3 1-15,0 3 2 16,-8-16 1 0,-7-11-6-16,3 11 0 15,3 0-1-15,9 8 0 0,0 2-9 16,6 6-2-16,3 0-3 15,6 0 1 1,9 13 0-16,0 7 3 0,-3-1 4 16,11 20 3-16,13 19 11 15,-9-5 6-15,-3-3 27 16,-7-5 13-16,-5-6 0 0,-3-5 3 16,-3-7-21-1,-3-1-9-15,-6-13-19 16,3-13-5-16,3-27-11 15,0-8-3-15,3 3-1 0,3 6 2 16,3 7 1 0,-3 13 3-16,0 6 15 15,2 13 6-15,-2 0 4 0,0 32 1 16,3 13-9 0,-3-6-4-16,0-4-26 0,-3-11-10 15,-3-3-81-15,3-3-35 16,9-4-60-1</inkml:trace>
  <inkml:trace contextRef="#ctx0" brushRef="#br0" timeOffset="-8746.77">18332 17383 236 0,'-5'-10'90'0,"5"10"-70"0,0-8 28 0,0 8 7 16,0 0-12-16,0 0-2 15,0 0-8-15,0 0-1 16,-3 0-18-16,3 0-4 0,0 0-2 16,0 0-4-16,0 0-1 15,0 0 3-15,3 13 1 16,-1-3-1-16,1 20-1 16,0-7 1-16,0 12 1 15,0-9 3-15,0 1 1 0,0-1-3 16,0-7-3-1,0-1-2-15,0-5 0 0,-3-5-15 16,0 0-7-16,0-5-52 16,0-16-21-1,0-1-76 1</inkml:trace>
  <inkml:trace contextRef="#ctx0" brushRef="#br0" timeOffset="-8618.823">18353 17214 372 0,'-15'8'140'0,"15"-8"-109"0,-14 0 18 16,14 5-1-16,-3-2-28 16,0-1-11-16,0 1-33 15,3-3-14-15,6 5 19 16,0-5-77-16,8 0-31 0,-2-5-8 16</inkml:trace>
  <inkml:trace contextRef="#ctx0" brushRef="#br0" timeOffset="-8340.189">18520 17328 348 0,'0'31'129'0,"0"-31"-100"0,6 77 11 0,-3-64 0 15,0 22-7-15,-3-9 1 16,0 3-13-16,0-8-3 16,0 3-10-16,0-8-1 0,3-21 3 15,0-3-8-15,9-27-3 16,-3 4-5-16,17-9 1 15,-2 8 1-15,15 1 2 16,-6 4 1-16,2 9 1 16,-5 2 2-16,0 5 3 15,-3 11 13-15,-3 5 8 0,-4 3-9 16,-5 6-2-16,-3-4-20 16,-3 9-7-16,0-3-87 15,3-3-38-15,0 0-46 16</inkml:trace>
  <inkml:trace contextRef="#ctx0" brushRef="#br0" timeOffset="-5411.368">24432 16081 192 0,'6'-13'74'0,"-3"13"-58"0,-3-2 7 15,0 2 1-15,0 0 16 16,0 0 9-16,0-3-6 16,0 0-3-16,0-2-22 15,0-3 2-15,0 5 1 0,-3-2-3 16,-3 0 2-16,0-1-7 0,-3-1-3 16,-3 7-3-16,-3-3 0 15,0 0-2-15,-3 3 2 16,-8 0-6-16,-7 3-1 15,-9 5-2-15,-8 10 0 16,-4 17 8-16,3 18 6 0,7 8-2 16,17-3 0-16,9-8 0 15,12 8 1 1,15 6-1-16,24 4-1 16,11-9-5-16,1-6-1 15,3-16 1-15,-4-11 2 16,1-13-1-16,0-15 0 0,-4-14-1 15,-2-5 0-15,-18-6 0 16,-9 3 0-16,-12 3-5 16,-6 3-1-16,-9 2-2 15,-6 0 0-15,-9 0 3 16,-2 3 0-16,-7 0 5 16,3 2 2-16,6 3-2 15,10 0-3-15,23 3-5 16,8 0-11-1,7 5-3-15,3 0 4 0,3 8 6 0,6-3 5 16,-1 0 4 0,7 3 9-16,-6 5 3 15,-6 6 5 1,-6 7 3-16,-9 14-2 0,-6-3-2 16,-3-3-9-16,-3 1-3 15,-3-11-3-15,-3-1-2 0,6-7-21 16,-3-8-11-16,3-8-64 15,6-13-27 1,12-11-60 0</inkml:trace>
  <inkml:trace contextRef="#ctx0" brushRef="#br0" timeOffset="-5128.471">24825 15864 432 0,'6'-31'162'0,"-6"28"-126"0,3 6-10 16,-3 2-12-16,0 3 7 15,-3 2 10-15,-6 9-4 16,-6 2-3-16,3 0-14 15,-3-2 5-15,-3 2 2 0,0-5-3 0,9 2 2 0,-3-4-7 32,9-4-3-32,-2-4-3 15,5 4 0-15,0-7-37 16,0 2-17-16</inkml:trace>
  <inkml:trace contextRef="#ctx0" brushRef="#br0" timeOffset="-1977.674">19782 17084 92 0,'0'0'35'0,"0"0"-27"0,0-2-2 0,0 2-3 15,0 0 12-15,0 0 10 0,0 0 15 16,0 0 8 0,0 0-12-16,0 0-4 0,0 0-19 15,0 0 5-15,0 0 5 0,0 0 5 16,0 0 6-16,0 0 1 15,0-3 3-15,0 0-10 16,0-7-2-16,0 2-9 16,-3-6 0-16,0 4-4 0,-3-3 2 15,0 2-2-15,-3 0 0 16,0-2-5 0,-8 8-3-16,2-3 0 15,-12 8-1-15,6-5-2 16,-9 10-2-16,6 0 1 15,-5 9 1-15,5-7-1 16,0 17-1-16,3-8 1 16,0 16 1-16,4-8-1 0,-1 5 2 15,3-3-2-15,3 6-1 16,3-5 1-16,3 10 1 16,0-6 1-16,9 22 3 15,0-5-1-15,18 5 2 16,-6-14 0-16,26 1 1 15,-8-8-4-15,12-14-1 0,-7-4-1 16,1-14 1-16,-6 0 0 16,3-19 1-1,-7 6-2-15,-2-14-2 16,-6 12 1-16,-6-9 1 16,-3 5-3-16,-9 3 0 15,0 0-6-15,-9 1 0 0,3 1-2 16,-12 4 1-16,3 2 2 15,-9 3 4-15,6-3 1 16,-3 8 1-16,4-6 0 16,2 6 2-16,3 0-3 15,9 0-2-15,0-2 2 16,9-9 2-16,0 8 2 16,5-7 1-16,1 2-5 15,6 0-1-15,-3-3 1 16,9 9 2-16,-3-4 4 0,2 6 4 15,-2 0 2-15,-3 8 3 16,-3-2-1 0,-6 12 2-16,0-2-6 0,-6 16-1 15,0-6-6-15,-3 11-2 16,0-8-11-16,0-2-5 16,0-3-34-16,0-6-13 0,-3-2-82 15,6-29-33 1</inkml:trace>
  <inkml:trace contextRef="#ctx0" brushRef="#br0" timeOffset="-1747.727">20276 16783 412 0,'-6'-8'154'0,"6"8"-120"0,-3 2 12 0,3-2-2 0,-3 8-13 15,0-3-1-15,-3 6-12 16,0 0-6-16,-8 5-7 16,2-3-6-16,-12 13 0 0,6-5-37 15,-12 27-14-15,6-16-100 0,4 7-43 16,2-7 48 0</inkml:trace>
  <inkml:trace contextRef="#ctx0" brushRef="#br0" timeOffset="-663.312">20574 17600 236 0,'-15'21'90'0,"15"-21"-70"0,-9 11 24 0,9-11 6 16,0 8-2-16,0-8 2 16,0 5-9-16,0-5-2 15,0 0-22-15,0-5 1 0,0-11 0 0,0 0-10 16,3-18-2-16,0 2-4 15,0 0 1 1,-3 3 0-16,0-3 1 0,0 11-2 16,0-3 1-16,0 6-2 15,-3 2 2-15,0 3 2 0,3-1 4 16,0 4 0 0,0 5 2-16,0-3-4 15,3 13-2-15,-3-5 2 16,9 13 0-16,-3 6-3 15,6 15-1-15,0-7 1 16,6-1 0-16,-6 0 2 16,5-12 1-16,-2-4-3 15,6-23-1-15,-3 2-1 16,9-15-2-16,-6 10 1 0,8-8-1 16,-2 3 0-16,3 3 2 15,-6-1-3-15,3 6-2 16,-7 0 2-16,4 13 2 15,-6-3 0-15,0 6 2 16,-3-3 7-16,0 10 3 16,-3-2 2-16,-3 13 1 0,-1-7-2 15,-8 17-1 1,0-7-5-16,-6 5-3 16,1 0-5-16,-7-2 0 15,0-6-2-15,-6-3 0 16,3-2-25-16,-9-10-11 15,6-1-52-15,-6-29-20 16,7 8-92-16</inkml:trace>
  <inkml:trace contextRef="#ctx0" brushRef="#br0" timeOffset="-516.231">20750 17021 456 0,'-15'-11'170'0,"15"11"-132"0,-6-3 20 15,6 3 1-15,0 0-31 16,0 0-10-16,0 3-18 16,0 0-6-16,-3-3 3 15,0 5-52-15,0-5-22 0,3 0-133 16</inkml:trace>
  <inkml:trace contextRef="#ctx0" brushRef="#br0" timeOffset="3520.294">21646 17365 208 0,'-3'0'79'0,"0"-6"-61"0,0 12 15 0,3-6 3 15,0 0-5-15,-3 0-1 16,0 0-5-16,3 0-2 16,-3 0-12-16,3 0 0 0,0 0 0 15,0 0-2-15,0 0 0 16,0 0-1-16,0 0 0 15,3 0-4-15,3 0-1 16,3-6-1-16,2 6-2 16,4-2 1-16,0-4 1 15,3 1-1-15,3 2 2 16,-3-2 0-16,0 0 1 16,0-3-2-16,-4 0 1 0,-2-3-2 15,0 3 2-15,-6-2 0 16,-3-1 1-16,-3 1-2 15,-3-4-2-15,-6 7 3 0,-3-4 2 16,-3-2 2 0,-2 7 1-16,-1-1-4 15,0 7-3-15,0 0 2 16,3 0 2-16,0 7-2 16,0-1-2-16,0 4 0 15,4-2-1-15,-1 0 0 16,0 5 0-16,-3-2 0 15,3-3 0-15,3 5 0 0,0-2 0 16,0-1 0 0,3 1 0-16,3 2 0 0,3 0 2 15,3 6 1-15,3-1 1 16,3 4-2-16,0-1-2 16,3 3 5-16,3-3 1 15,6 3 2-15,5-9 2 16,7-4-3-16,6-3 1 15,3-3-3-15,-4-5 2 16,-2 0-4-16,-3-5 0 16,-6 5-1-16,-4-5-2 0,-2-1-6 15,-6-2-4 1,-3-5-32-16,-3 0-15 16,-3 0-113-16,-6 7-59 15,-3-1 112 1</inkml:trace>
  <inkml:trace contextRef="#ctx0" brushRef="#br0" timeOffset="4122.171">22119 17346 212 0,'-12'0'79'0,"9"0"-61"0,-3 0 10 16,3 0 0-16,0 0-1 15,0 0 3-15,0 0-3 16,3 0 1-16,0 0-16 16,0 0-5-16,0 0 0 0,3 0-2 15,6 0 2-15,3 0 9 16,9 0 7-16,6 0-3 0,5 0 0 16,4-3-7-1,-3 3 0-15,-3-5-6 16,-7 5 1-16,-2 0-7 15,-6 0-1-15,-3 0 0 16,-6-5 2-16,-6 5-32 16,-3 0-12-16,-6-3-74 15,-3 3-32-15,0 0 26 16</inkml:trace>
  <inkml:trace contextRef="#ctx0" brushRef="#br0" timeOffset="4849.878">22542 17232 208 0,'-3'-2'79'0,"0"-1"-61"0,3 3 17 0,0 0 3 15,0 0-5 1,0 0 1-16,0 0-11 0,0 0-1 16,0 0-13-16,0 0 6 0,0 0 2 15,0 0-5-15,3 5 1 16,0-2-4-16,0 8 2 16,-1-4-6-16,1 7-1 0,3-1 0 15,0 5 2 1,0-2 3-16,0 3 5 15,3 7-6-15,0 3 0 16,3 6-2-16,0-1 1 16,0-2-2-16,0-6 2 15,0 1 0-15,0-3 1 16,-1-8 0-16,-2-3 2 16,0-8-1-16,0 3 2 15,3-11-4-15,-3-7-2 0,6-11-2 16,-3-6-3-16,0 1 1 15,0-6-1-15,3 0 0 16,-3 6 0-16,5-1-3 16,-5 9 2-16,3-3 1 15,-3 2 0-15,-3 6-3 0,0 5 2 16,-3-3 1-16,0 3 2 16,0 3-1-16,-3-3 2 15,-3 6-4-15,0-4-2 16,-3 1-18-1,0-3-9-15,-6 3-53 16,-3-1-23-16,0-2-55 0</inkml:trace>
  <inkml:trace contextRef="#ctx0" brushRef="#br0" timeOffset="5382.989">23051 17449 288 0,'-12'-5'110'0,"12"5"-86"0,-6-3 5 0,6 3-5 0,0-5-14 0,0 5-1 16,0-5-1-16,6 5 0 16,3-6-4-16,-3-1 2 0,11 4 0 15,-5 0 4-15,18 1 1 0,-9 2-5 16,12 0-4-1,-7 0-1-15,4 0 1 16,-6 0-1-16,0-6-1 16,-9 6-8-16,3-5-5 15,-4-3-37-15,-5 5-18 16,0-2-66 0</inkml:trace>
  <inkml:trace contextRef="#ctx0" brushRef="#br0" timeOffset="5635.789">23173 17314 300 0,'-9'-2'112'0,"9"2"-87"0,0 0 0 16,0 0-7-16,0 0-7 16,0 0 3-16,0 2 6 15,0-2 2-15,0 6-11 16,0-1 7-16,3 3 2 0,0 2 1 15,0 6-1-15,0-2-4 16,3 12-2-16,-3 11-8 16,2-3-4-16,-2-4-15 0,-3-7-4 0,0-4-26 15,0-6-11 1,3-8-48-16,0-10-20 16,0-3 0-1</inkml:trace>
  <inkml:trace contextRef="#ctx0" brushRef="#br0" timeOffset="6463.786">23604 17288 256 0,'-18'-13'96'0,"18"13"-75"0,-20-14 10 0,14 14-2 16,3-8-6-16,0 1 0 15,0-7-6-15,0 4 0 16,3-9-10-16,0 3 0 0,9-7 3 16,0 4-4-16,11-2 2 15,-2 2-5-15,15 6-2 16,-9 3-3-16,14 10-1 16,-8 0-1-16,3 13 3 15,-6-3-2-15,-3 9-1 0,2-6 3 16,-11 6 2-16,3-6 0 15,-9 8 2-15,0-5 0 16,-9 0 3-16,0 2-3 0,-6 3-2 16,0-2 0-1,-12 7-1-15,0 1 0 16,-11 13 0-16,-22 12 11 16,9-7 5-16,1-5 7 15,2-8 3-15,15-6-5 16,3-7-2-16,3 2-11 15,10-8-5-15,8-2-2 16,11-6 1-16,13-2 1 16,12 2 1-16,3 0 0 15,-1-2 2-15,-2 2-1 16,-6 3 2-16,0 3-4 16,-1-3-2-16,-8-3 4 0,0 0 1 15,-3-2-2-15,-6-3-1 16,-3-3-12-16,-6-2-7 15,-3-3-49-15,-3-8-20 16,0-5-93 0</inkml:trace>
  <inkml:trace contextRef="#ctx0" brushRef="#br0" timeOffset="6866.833">24286 17624 400 0,'-9'-3'148'0,"9"6"-115"0,0 0-3 0,0-3-7 0,0 0-24 16,0 0-3-1,0 0-50-15,0 0-19 16,0-6-84-16,-3-10-37 16</inkml:trace>
  <inkml:trace contextRef="#ctx0" brushRef="#br0" timeOffset="36835.857">20741 5276 296 0,'-3'-8'112'0,"0"8"-87"0,0-3 22 0,3 3 5 0,-3-2-17 31,0 2-5-31,0 2-13 16,3-2-4-16,-3 3-7 0,3 2 0 0,-3 3 1 16,0 3-1-16,0 2 1 15,0 5 0-15,3 12 3 16,-3 12-1-16,0 11 2 15,3 0-2-15,0 0 2 16,0 0-4-16,0 10-2 0,0 19 2 16,3 3 0-1,-3-1-1-15,3 4 1 16,-3 18-2-16,0-1 0 0,0-9-3 16,0 2 1-16,0 13 2 15,3 2 2-15,0-9-1 16,0-4 1-1,0 19-6-15,0 0-1 16,0-13-2-16,0 3 0 16,-3 18 2-16,0-8 2 0,0-14-1 15,3 12 2-15,0 10-2 16,3-13 2-16,3-14 0 16,-1 11 1-16,4 11-5 15,0-11 1-15,3-13-2 16,0 0 0-16,0 16 2 15,3-3 0-15,9 0-3 0,5-16 2 16,1-7 1 0,3 7 2-16,0 0-1 15,-4-8 2-15,1-15-4 16,-3-6-2-16,3-13 2 0,8-3 2 0,10 6 0 31,11 5 2-31,4-3-2 0,-4-5 2 16,-2-6-4-16,-1-7 0 15,19-3 1-15,14-11 2 0,-6-2-1 16,-8-8-1 0,-4-3-2-16,7 1 1 15,8-1 1-15,-3-3 0 0,-8 1 0 16,-13 0 0 0,-8-3 0-16,-7 2 0 15,-2 1 0-15,-1 2 0 0,1 5-3 16,-3 4 2-1,-7 7 1-15,1 5 2 16,-6 6-1-16,-3-1-1 16,-9 1 3-16,-1 0 0 0,-5-8-1 15,-3-3-2-15,-3 0 1 16,-3 0 1-16,0 3-3 0,-6 10 0 16,0 14 1-1,-3 7 0-15,3-2 0 16,-3-8 0-16,0-6 0 0,3-4 0 0,0-1 0 31,0 11 0-31,0 13 0 16,0 6 2-16,0-6-3 15,-3-8 0-15,-3-5 1 0,6 0 2 16,-3 10-3 0,3 14 0-16,0 0 3 15,0-8 1-15,3-11-4 0,-3-5 1 16,9-3 0-16,-3 6 0 15,0 10 0-15,3 5 2 16,3-5-3-16,-3-8 0 16,6-7 1-16,-1-9 2 15,1-8-1-15,0-2-1 16,-3-8 3-16,12 0 2 16,9-3-2-16,8-2-2 15,-8-6 0-15,24 8-1 0,-16-8 0 16,13 11 0-1,-15-6 0-15,2 6 0 16,10-3 0-16,5 1 0 16,7-4 0-16,5-2 2 0,-5 0-3 15,-9-3 0-15,-4 0 1 16,-11 3 0-16,-6 3 0 16,5-1 0-16,-5 3 0 15,6-5 0-15,-7 0 0 16,7 0 0-16,-3 0 0 15,0 0 0-15,2 0 0 16,-5 0 2-16,6 5-3 16,-9 3 0-16,-10-9 1 15,7 17 0-15,-6 0 0 0,-6 2 0 0,6 1 0 16,-3-4 0 0,-7-1 0-16,7-4 0 15,-6-2 0 1,9-3 2-16,-3 0-1 0,3-5 2 15,3-3-4-15,-1 1 0 16,1-1 1-16,-3 3 2 0,6 2-3 16,-3 3 0-1,-4 8 1-15,1 11 2 16,0 5-3-16,-3 3 0 16,-6-3 1-16,6-6 2 15,-6-4-3-15,0-3 0 16,2 2 1-16,-5-2 2 15,3 5-1-15,-3 8-1 0,-3 10-2 16,3 3 1 0,0 1 1-16,-3-9 2 0,0-2-1 15,0-3-1-15,-3 7 1 16,3 7-1-16,-3 9 0 16,0 1 2-16,-3-5-1 15,6-11-1-15,-3-6 1 16,-3 1-1-16,0 5 2 15,6 5 1-15,-3 6-4 0,6-4 1 16,-6-7 2 0,6-8 1-16,2-8-1 15,-5-2 1-15,-3-6 0 16,3 0 1-16,-3 3 2 16,-3-1 3-16,6 6-4 15,-3 8-1-15,0 3-2 16,-3 0 1-16,6-6-2 15,-6-5-1-15,3-5 3 0,-3-3 0 16,9-5 1-16,-6-3 0 16,6-3 0-16,-3-2 0 15,-3 0-2-15,6 0-2 16,-6-3-4-16,-3-2 0 16,0-1 0-16,0 1 2 15,0-3-4-15,-3-3 2 0,3-2-16 16,-3-11-83-1,3-8-25 1,0-16-85 0</inkml:trace>
  <inkml:trace contextRef="#ctx0" brushRef="#br0" timeOffset="38197.74">21610 5154 280 0,'0'-10'107'0,"0"2"-83"0,0-11 35 0,0 11 9 16,0-2-9-16,0-4 0 15,0-2-11-15,0 1-3 16,0-1-25-16,0 0 6 0,0 3 2 16,0 2-9-16,-3 3-3 0,0 3-5 15,-3 7-2-15,-3 17-3 16,-3 15-1-16,-3 9-1 0,-6 2 2 15,-5 2 1 1,2 14 1-16,3 16-4 0,6-3-1 16,6-8-3-1,3-13-1-15,6-8-10 16,3-8-5-16,0-11-17 16,0-2-6-16,0-8-30 15,0-3-11-15,3-7-51 0,0-14-19 16,0-13 3-1</inkml:trace>
  <inkml:trace contextRef="#ctx0" brushRef="#br0" timeOffset="38439.375">21583 5006 432 0,'-3'-58'162'0,"6"37"-126"0,0-3 12 16,-3 18-2-1,3-1-18-15,0 1-1 16,0 4-10-16,0 4 0 16,3 9-10-16,0 23 7 0,0 24 3 15,0 6-1-15,3-3 1 0,0 2-9 16,3 17-5-16,5 2-2 16,1-8-1-16,3-8-16 15,0-16-6-15,-3-8-22 0,0-7-10 16,-3-9-35-16,-7-7-16 15,-8-3-79 1</inkml:trace>
  <inkml:trace contextRef="#ctx0" brushRef="#br0" timeOffset="38590.399">21446 5453 504 0,'-18'-5'189'0,"18"5"-147"0,9-6-9 15,6 1-14-15,9 0-40 16,6-3-11-16,5-5-57 0,10 5-22 16,15 5-66-16,-1 8-26 0</inkml:trace>
  <inkml:trace contextRef="#ctx0" brushRef="#br0" timeOffset="39101.664">22140 5424 456 0,'-12'-5'170'0,"6"-1"-132"0,0-4-2 0,3 5-11 16,0-3-16-16,0 0-1 15,0-3 0-15,0 0 2 16,-3 1-5-16,-3 2 6 0,-3 0 2 0,-6 0 2 16,0 3 4-16,4 2-9 15,-25 0-1-15,-15 3-3 16,10 3-1-16,11 2-3 15,9 9 1-15,9 7 0 0,12 11 3 16,9 7-1 0,12-2 0-16,6-2-6 15,3-9 1-15,2-5-7 16,1-10-3-16,-3-14-21 16,-3-13-10-16,0-10-29 15,-4-6-11-15,1-2-17 16,-3-3-6-16,-3 2-18 15,-6-4-6-15,-3-12 69 16,-6-7 142 0,-3 5 71-16,0 8-22 15,0 8-13-15,0 11-41 0,0 10-14 0,0 13-37 16,0 22 8-16,0 13 3 16,3 5-9-16,3 0-5 15,0 5-11-15,6 8-6 16,3 6-18-16,3 5-5 15,6-3-36-15,5-8-16 0,4-10-71 16,0-11-31 0,3-16-5-1</inkml:trace>
  <inkml:trace contextRef="#ctx0" brushRef="#br0" timeOffset="39687.168">22545 5363 440 0,'-6'-10'165'0,"6"4"-129"0,0-2-5 16,0 6-13-16,0-1-14 15,0-2-3-15,-3-1 4 16,0 1 1-16,-3 0-2 16,3 2 4-16,-6 1 4 0,-3-1 0 15,-3 3 3-15,-6 3-4 0,-6 2-1 16,-2 3-4-1,2 2-1-15,3 6 1 0,6 8 3 16,12 8-4-16,9 7-1 16,6-4-2-16,9-3-2 15,3-6-4-15,0-5-2 16,-4-10-24-16,7-14-8 16,-3-10-20-16,0-13-8 15,-3-6-18-15,-3-3-7 16,-3 4 18-16,-1-6 11 15,-5 0 20-15,-3-8 12 16,0-11 41-16,-3-5 21 16,-3 3 21-16,0 8 8 15,0 7-3-15,0 9 2 16,1 7-5-16,-1 4 1 0,3 7-11 16,0 3-3-16,0 5-13 15,0 2-5-15,0 4-10 16,0 10-1-1,0 15 1-15,0 25 1 16,3 5 5-16,-1 0 2 0,1-5-3 16,0-1 1-16,0 1-9 15,3 5-4-15,0-3-4 16,0-5 0-16,-3-5-2 16,6-11 2-16,-6-8-7 0,0-8 1 15,-3-8-39 1,-3-10-14-16,0-3-117 15,3 0-50-15</inkml:trace>
  <inkml:trace contextRef="#ctx0" brushRef="#br0" timeOffset="40376.693">21491 6120 384 0,'-6'-19'145'0,"0"9"-112"0,-6-4 14 15,9 12 1-15,0-3-23 16,0 2-6-16,0 6-7 16,3-1-3-16,0 11-5 15,3 11 10-15,0 3 8 0,0 10 2 0,0 5 3 16,0-8-11-16,3 14-2 15,-3-8-4 1,3-1 1-16,-3-9-2 16,0-4 0-16,0-5 1 15,-3-5 4-15,0-3-8 16,3-15-3-16,0-1-7 16,3-26 0-16,3-13-9 0,2 5-2 15,4 2 3-15,0 11 3 16,0 8 0-16,3 6 3 15,3 7 4-15,3 11 1 16,2 11 3-16,-5 2 3 16,-3 0 7-16,3 5 2 15,-3-4 6-15,-6 4 4 0,-3-5-6 16,-15 3 0 0,0-5-7-16,-9-1 1 15,3-2-7-15,-6-3-1 0,3-2-4 0,-6-6-1 31,4 0-17-31,-1-5-8 0,3 0-30 16,3-8-15-16,3 1-64 0,9-4-26 16,0 0-23-1</inkml:trace>
  <inkml:trace contextRef="#ctx0" brushRef="#br0" timeOffset="40815.321">22059 6371 384 0,'-6'-13'143'0,"6"8"-112"0,0-6 8 0,0 6-7 16,3-1-16-16,0 1-4 15,0-3-5-15,0 0 0 16,0 0-4-16,-3 0 5 0,0 1 4 15,0-1 5-15,-3 0 4 0,0 0-5 16,-3 0-1-16,0 0-7 16,0 0 0-1,-2 3-3-15,-1-1 0 16,-3 4 3-16,-6 2 5 16,-6 8 4-16,-3 10 4 15,0 17-2-15,13-1 0 16,-1-5-6-16,9 5 0 15,0-7-4-15,15-3 0 0,-3-3-5 16,11-8-3-16,-2-2-3 16,6-14 1-16,-6 0-4 15,3-13 1-15,3-7 0 16,-3 4-1-16,-3 6-3 16,-1 8-2-16,-2 10-17 15,-3 6-6-15,0-4-37 16,6 7-18-16,-3-4-68 15,15-4-30-15,-3-1 45 16</inkml:trace>
  <inkml:trace contextRef="#ctx0" brushRef="#br0" timeOffset="41057.364">22470 6249 428 0,'3'-21'159'0,"-3"16"-124"0,-3-6 22 0,3 9 1 15,-6-4-23-15,-3 4-5 16,-6-1-9-16,-8 3-4 15,-7 3-9-15,0 2-3 0,3 8 1 16,6 11-3-16,15 5-2 0,0-5 0 16,21 13-1-1,-3-2-11-15,12-4-3 16,-3-4-26-16,3-3-12 16,-3-6-16-16,2-7-8 0,-2-3-54 15,6-22-21-15,-6 4 22 16</inkml:trace>
  <inkml:trace contextRef="#ctx0" brushRef="#br0" timeOffset="41234.338">22607 5964 312 0,'-12'-77'115'0,"12"61"-89"0,-3 6 36 16,3 10 11-16,0 2-19 16,0 19-6-16,0 16-15 15,-3 8-4-15,0 0-16 16,0 6-1-16,-3 4-1 0,6-10-9 15,-3 24-2-15,0-13-28 16,3-1-9-16,0-10-36 16,6-8-16-16,0-8-70 15,12-13-48 1,-3-3 89-16</inkml:trace>
  <inkml:trace contextRef="#ctx0" brushRef="#br0" timeOffset="41566.381">22902 6194 336 0,'-6'0'126'0,"3"3"-98"0,-9-1 17 0,9 1-1 16,-6-1-20-16,-3 4-5 15,-3-1-4-15,-9 0 1 16,-5 1-9-16,-10-1 13 0,0 3 7 16,3 0 1-16,7-3 1 15,5 0-8-15,6 1-2 0,6-1-9 0,3 0-4 16,9 6 3-1,12 5 2 1,18 8 2-16,3 2 3 0,-7-7-5 16,13 10 1-16,-3-6-3 15,0 1 2-15,-10-5-8 16,1-1-2-16,-6-4 1 16,-3-4 1-16,-3 1-10 15,-3-3-3-15,0-3-39 16,-7-5-16-16,1 0-122 0,-14-13-56 15,2 2 79 1</inkml:trace>
  <inkml:trace contextRef="#ctx0" brushRef="#br0" timeOffset="42407.132">21440 7276 296 0,'18'-8'110'0,"-18"8"-86"0,24-16 31 15,-18 16 7-15,3-8-19 16,0 3-5-16,3-6-9 16,-4 1-4-16,4-3-13 15,-3 2-5-15,0 0-1 0,-3 1 1 16,-3-1 3-16,0 3-1 16,-6 0 0-16,0 0-3 0,-12 3-1 15,3 0-3-15,-20 2 1 16,5 1-2-16,-9 2 2 15,6 0 0-15,1 5 1 16,-1 5-2-16,15 6 1 16,0-2 2-16,18 23 4 15,-3-6 0-15,21 12 0 16,-3-12-3-16,6 4-1 16,-4-6 1-16,1 0 1 15,-3-5 3-15,-6 0 4 0,-3-3-2 16,-12 0 1-1,3-2-7-15,-15-4-4 16,3-1-1-16,-6-9 1 0,3 0-8 16,4-7-1-1,2-1 2-15,3 0 0 0,3 1 3 16,3-1 3-16,0 0-2 16,6 1 0-16,0 2 1 15,5 0 2-15,-2 0 3 16,3 5 4-16,0-2 5 0,0 13 1 15,0-3 3 1,0 16 3-16,0-5-9 0,3 13-2 16,-3-8-6-1,3 5-1-15,-1-10-12 0,4-3-7 16,-3-2-27 0,3-9-10-16,-3-2-67 15,12-13-27-15,-6 0-54 16</inkml:trace>
  <inkml:trace contextRef="#ctx0" brushRef="#br0" timeOffset="42627.804">22003 7287 496 0,'-6'-6'187'0,"6"6"-146"0,-12 14 24 0,12-12 2 15,-6 14-34-15,0-3-7 16,-12 11-13-16,0-5-1 0,-6 4-7 15,4-4-5-15,-7 5-1 16,3-3-10-16,-3 8-5 16,6-5-23-16,1 10-10 0,2-7-36 15,3-1-16-15,3-5-54 16,3-15-22-16,3-4 45 16</inkml:trace>
  <inkml:trace contextRef="#ctx0" brushRef="#br0" timeOffset="42761.159">21663 7329 452 0,'-3'-16'167'0,"3"16"-129"0,3 13 17 16,0-10 1-16,3 15-32 15,-3-2-8-15,9 8-30 16,-3-5-11-16,9 7 12 16,-3-5-75-16,18 6-32 0,-7-6-63 0</inkml:trace>
  <inkml:trace contextRef="#ctx0" brushRef="#br0" timeOffset="42965.259">22113 7504 464 0,'3'2'176'0,"-3"-2"-137"0,6 6 22 0,-6-6 2 16,0 5-29-16,0 0-9 16,-3 6-15-16,0-1-7 15,-6 9-2-15,3-6-21 0,-3 6-7 16,3-4-32-16,0-4-13 15,3-3-30-15,6-13-12 16,0-1-48 0</inkml:trace>
  <inkml:trace contextRef="#ctx0" brushRef="#br0" timeOffset="43352.602">22253 7400 436 0,'0'0'165'0,"0"0"-129"0,-15 30 15 15,15-25-2-15,-3 8-24 16,0-2-3-16,9 4-19 15,0-1-6-15,15-1 1 16,-3-2-2-16,8-4 0 0,-5 1 3 0,3-5 0 16,-3-3 1-1,-3-3 0-15,-3 1 0 16,-4-6 0-16,1 3 2 0,-3-6 1 16,-3 3-1-16,0-3 1 15,-3 3-2 1,0 6-1-16,0-1 3 15,0 11 2-15,0-3 7 0,3 17 4 0,-3-7-4 16,3 41 1 0,0-11-8-16,0 11-1 15,0-9 4-15,0-2 3 16,0-8 5-16,-3 3 4 16,0-6 1-16,-6 3 2 15,0-8-9-15,-9 1-1 16,3-7-7-16,-15-7-4 0,6-3-17 15,-23-15-5-15,5 2-39 16,-3-16-16 0,6 3-115-16,13-32-52 15,5 8 71 1</inkml:trace>
  <inkml:trace contextRef="#ctx0" brushRef="#br0" timeOffset="43911.366">22527 7205 364 0,'-3'-16'134'0,"3"16"-104"0,-3-13 27 0,3 10 6 15,0-2-16-15,0 2-3 16,0 0-14-16,0 1-6 16,3-1-14-16,0-2-2 0,6 2-1 0,0 0-3 15,2 1-1 1,4 4-1-16,6 4-2 16,3 2 1-16,-3 0-1 15,-6 0-5-15,6 2-1 0,5 6-2 16,-8-3 2-1,0-2 6-15,-9 5 2 16,-3-3 4-16,-9 11 1 0,0-8 1 16,-15 7 2-1,6-4-5-15,0 2-3 16,3-2-6-16,9 2 0 0,0-3-5 16,12 3 1-16,-3-5 4 15,15 8 2 1,-12-5 2-16,9 7 2 0,-6-5 12 15,0 6 8-15,-4-6 2 16,-5 0 1-16,0-5-3 16,-9 0 1-16,0-3-13 0,-17-8-3 0,2 1-23 31,-15-12-7-31,3 1-61 16,-9-11-25-16,7 3-120 0</inkml:trace>
  <inkml:trace contextRef="#ctx0" brushRef="#br0" timeOffset="46055.938">23149 7025 404 0,'-30'-8'151'0,"30"8"-118"0,0 0 0 0,0 0-7 0,3 0-18 16,3 0-4 0,0 0-3-16,12-3 1 15,-3 3-1-15,3-3 6 0,8 3 5 16,-2 0 0-16,3 3 1 0,-3 0-5 16,5 5 0-16,-2 2-7 15,0 1-1 1,6 2 0-16,3 6 2 0,11 4-3 15,4 12-2-15,-7 12 8 16,4 6 4-16,-6 0-2 16,-4-8-2-16,-5-5 0 0,3 0-1 0,-9-1-5 31,2 4 1-31,-2 7 0 16,-3 8 2-16,-3 0-1 15,6-5 2-15,-4-2 2 16,7-9 2-16,-3-2-3 15,3-3-3-15,0 0 0 16,-4 5-1-16,1 8 0 16,-3 3 0-16,-6 0 0 0,-6-5 2 15,-3-3 1-15,0-6 3 16,-3-4-1-16,-3-3 0 0,0-1-6 16,-3 1 1-1,5 0 0-15,-2 5 2 16,-3 2-1-16,6 4-1 0,-6-1 1 15,0-2-1 1,-6 0 0-16,3-6 2 16,-5-2 1-16,-1-6 1 15,0 1-2-15,0-4 1 16,3 4-2-16,-3 2 2 16,0 8-4-16,-9 11 0 15,3 2 1-15,-6 3 0 0,1-8 0 16,-4 0 2-16,3-6 3 15,0-4 4-15,9-1 0 16,-6 6 0-16,9 5-5 16,-3 8-3-16,9 2 0 15,-3-2-1-15,4-2 0 16,-1-6 0-16,0-3 0 16,-3 0 2-16,0 9 1 15,6 9 1-15,-3 4 2 16,3-1 1-16,0-7-1 0,3-6 1 0,3 0-4 31,0 1-2-31,0 12-3 16,2 9 1-16,1-4 1 15,3-4 0-15,0-8 0 0,0-4 0 16,6 1 0-16,-6 11 2 16,9 10-3-16,0 0 0 15,-1-8 1-15,4-8 0 16,3 3 0-16,0 5 2 15,6 32-1-15,-7-5-1 16,-2-14 1-16,3-10 1 0,-3-5-1 16,3 2 2-1,2 13-4-15,10 8 0 16,6-10 3-16,5-11 1 0,1-8 1 16,-4 1 0-16,-5-4-2 15,-9 3 1-15,0-2 0 16,-4-6 3-1,-8-7-3-15,3-6 0 0,-9-8 1 16,3-8 2-16,-6-3-5 16,-3-4-1-16,-6-6-5 0,-3-8-1 15,0-6-19 1,-12-12-7-16,3-14-27 16,-6-10-13-16,-3-1-23 15,-3 4-11-15,0 4-66 16,-5 6-36-1,2 5 106-15,-6 6 291 32,-39 2-90-32,10 3-26 0,14 5-43 15,4 0-21-15,5 3 10 16,0-1 7 0,6 4-13-16,4-1 11 0,-4 0 5 15,9 1 5-15,6-1 1 16,0 0-5-16,6 3-4 15,3-2-6-15,6-1 0 16,6 0-7-16,3 3 0 0,6 6-2 16,0 4 1-1,6 6-2-15,9 13 1 16,-10-7-2-16,40 54 0 16,3-7-3-16,-4-11 1 15,-8-13 0-15,-4-10 3 0,-11-6-1 16,-6-11 0-1,-3-5-10-15,-10-5-1 0,-5-8-9 16,-3-8-3-16,-6-13-12 16,-12-21-4-16,0-14-4 15,-14-2 1-15,-19 5-2 16,-9 6 2-16,1 4 13 0,2 4 10 16,9 4 21-1,10 6 13-15,2 3 1 16,9 2 3-16,0 5-10 0,9 1-3 15,3-1-8 1,0 3-3-16,15-2 0 16,9 2 0-16,27 0 2 15,23 3 1-15,1 2-3 0,-4 3-1 16,-2 0-3 0,-4 3-1-16,1 5 1 15,-13 3 0-15,-11 2 8 0,-6 3 7 16,-9 8 2-16,-4 10-1 15,-17 9-4-15,-8 2-2 16,-7 3-4-16,-12-1-1 16,-3 14-1-16,6 11 2 15,3-1-1-15,1-10 0 16,5-11-12-16,3-13-5 0,3-7-32 16,0-33-121-1,-12-13-18-15,-15-2-2 31</inkml:trace>
  <inkml:trace contextRef="#ctx0" brushRef="#br0" timeOffset="55647.619">21657 9208 324 0,'-20'0'121'0,"20"0"-95"0,-12-3 36 0,12 3 7 15,-3 0-16-15,0 0-4 16,0-3-15-16,0 1-4 16,3-1-17-16,0 0-3 0,3 3 0 15,0 0-2-15,15 0 3 16,-3 0-4-16,32-2 1 15,-8 2-5-15,8-6-2 0,-8 4 0 0,0-4 1 32,-6 1-10-32,-4 0-2 15,-2 0-19-15,-6-1-7 16,-3 4-19-16,-3-4-7 0,-3 1-53 16,-6 5-24-1,0 0-3 1</inkml:trace>
  <inkml:trace contextRef="#ctx0" brushRef="#br0" timeOffset="55914.66">21827 8961 416 0,'-15'-26'156'0,"15"26"-121"0,-6-11 21 16,6 11 0-16,0 0-16 16,0 0-1-16,0 0-13 15,0 0-7-15,3 6-10 16,0-1 5-16,0 27 3 0,0-6-3 15,0 17 2-15,0-6-5 0,3 5 1 16,0-10-7-16,3 2-3 16,0-7-6-16,3 2 0 15,-3-6-18-15,3-1-6 16,-3-4-31-16,5-5-13 0,-2-2-99 16,12-3-41-1,-9-3 53 1</inkml:trace>
  <inkml:trace contextRef="#ctx0" brushRef="#br0" timeOffset="56697.462">22226 9033 388 0,'-12'-8'145'0,"12"8"-112"0,0-3 25 15,0 3 4-15,0 0-28 16,0 0-8-16,9-5-12 16,-3 0-2-16,12-9-7 15,-3 4-3-15,12-9 1 0,-7 6-2 16,4-3-1-16,-3 3 3 0,-3-3 0 0,-3 3-1 31,-3 0 1-31,0 2 2 16,-4 1 4-16,-2 2 0 15,0 0 0-15,-3 0-3 16,0 2 1-16,0 1-2 0,-3 3 0 16,0-1-1-16,0 3 0 15,0 0-2-15,0 5-2 16,0 0 5-16,0 9 1 16,0-4 0-16,0 33-1 15,0-9-1-15,3 19 2 16,0-11-1-16,3 3 2 15,0-5-2-15,0-6 0 0,0-7-1 16,0-1 0 0,0-5-2-16,0-2 1 0,-3-3-4 15,0-3 0 1,0-2-4-16,-3-3-1 16,0-3-8-16,-3 0-2 0,0 0 0 15,-6 1 2 1,3-4 3-16,-12 4 2 15,3-4 8-15,-14 4 5 0,5-1 7 16,-12-2 3-16,6-1-1 16,6 1 2-16,-2-1-2 15,8-2 0-15,0 0-1 16,6 0 0-16,0 0-4 16,6-2-3-16,3-1-5 15,12 1 0-15,0-1 2 16,21 0 3-16,-9 1 0 0,17-1 0 15,-8 0-1-15,3 1 0 16,-6 2-2 0,2-3 1-16,-5 3-4 0,3 0 0 0,-6 0 3 15,0 0 1 1,-3 0-1-16,-4 0 1 16,-2 0-4-16,-6 0 0 15,-3 0-19-15,-3-3-9 16,0 1-60-16,0-1-25 15,-3 0-119 1</inkml:trace>
  <inkml:trace contextRef="#ctx0" brushRef="#br0" timeOffset="57861.14">22473 9305 268 0,'0'-5'101'0,"0"5"-78"0,0 3 26 16,0-3 9-16,0 0-13 15,0 0-2-15,0 0-9 16,0 0-4-16,3 0-16 16,6 0-4-16,0-3 0 0,-3 0-2 15,9 1 1-15,-3-1 1 16,17 1 1-16,-8 2 1 0,12 0 2 16,-6 0-1-16,0 0 0 15,-7 0-3-15,-2 0-1 16,-3 0-8-16,-6 0 0 15,3 0-23-15,-12-3-10 16,0 0-46-16,-9 1-20 16,3-1-83-1</inkml:trace>
  <inkml:trace contextRef="#ctx0" brushRef="#br0" timeOffset="58827.976">22949 8768 324 0,'-3'-5'121'0,"3"5"-95"0,0-11 25 15,0 11 4-15,0-8-18 16,0 1-4-16,0-12-10 16,0 3-3-16,-6-8-11 15,-3-7 8-15,-8-1 5 0,-10 5-7 0,-9 6-3 16,-6 3-5-16,7 7 0 16,5 3-2-16,-12 0 0 15,-8-2-6-15,-7 2-1 16,-11 2 1-16,-4 6 2 15,1 6-2-15,5 4-2 16,7 6-1-16,2 3 3 16,1 2 0-16,8 0 1 15,9-5 0-15,-20 8 0 16,-19 10 4-16,13-5 2 16,5-2 0-16,28-9-1 15,2-2-3-15,-6 3 1 0,-11 7-2 16,5 1-1-1,3 2 5-15,3 10 4 0,4 9-3 16,14-8-1 0,3-9-2-16,6 9 0 0,0-6-2 15,15 6 2-15,0-11 0 16,12 11 3-16,-3-8-3 16,9 18-2-16,-7-8 2 15,19 14 0-15,-6-11 1 16,32 0 0-16,-11-8-2 15,12-3 1-15,-13-2 0 0,28-6 1 16,-16-4-5 0,30-4 1-16,-17-2 0 15,2-5 0-15,-17-3 0 0,32-3 2 16,-21-3-1 0,16-7 2-16,-19 0-2 0,1-14-1 15,-13 3 1-15,4-18-1 16,-13 5 0-16,7-13 0 15,-9 10 0-15,2-2 0 16,-8 4 0-16,-3-4 0 16,-7 8-3-16,-5-19 0 15,-6 8-1-15,-12-24 0 0,0 13 3 16,-15-5 0 0,-6-10-2-16,3 23 2 0,3 8 3 15,-6 0 1 1,1 6-4-16,-1 0 1 15,0 2 2-15,-6 3 1 16,-9-6-1-16,6 11 1 16,4 3-2-16,-10 0 2 0,6 2-2 15,-3 3-1 1,6 0 3-16,3 0 0 0,4 3 1 16,-1 0 0-16,0-1-2 15,6 4-2-15,3-1-8 0,0 1-3 16,0-4-14-1,3 4-6-15,-3-1-53 16,6 3-20-16,0 0-98 16</inkml:trace>
  <inkml:trace contextRef="#ctx0" brushRef="#br0" timeOffset="62401.762">23324 8858 136 0,'-3'-2'52'0,"0"-1"-41"0,0 3 18 16,3 0 5-16,0 0-16 0,-2 0-7 15,2 0-7-15,-6 0-4 16,6 0 1-16,0 0-10 0,0 3-4 0,-3-1-33 16,0 1-46-1,3 2 16 1</inkml:trace>
  <inkml:trace contextRef="#ctx0" brushRef="#br0" timeOffset="63278.02">22512 9827 356 0,'-9'-24'134'0,"9"24"-104"0,-6-21 20 16,6 18 2-16,-3-2-18 16,3 2-5-16,0-5-12 15,0 3-4-15,0-3-7 16,0 3 0-16,3-1 4 0,-3 1 3 15,3 2 2-15,0 1 0 0,0 2 4 16,-3 0-2-16,6 8-1 16,-3 0 0-1,3 10 0-15,0-2-2 0,0 13 1 16,0-5-4-16,0 2 1 16,-1-4-1-16,-2-1 1 15,0-5-2-15,0-3-1 16,0-3-3-16,0-18 1 15,0 1-2-15,6-17 0 16,0 5-6-16,12-10 1 16,-6 5-5-16,15-7-1 0,-7 7-8 15,7-5-4 1,-6 5-23-16,6 3-9 16,-9 5-47-16,0 8-20 0,-1 0-88 31</inkml:trace>
  <inkml:trace contextRef="#ctx0" brushRef="#br0" timeOffset="63617.668">22991 9779 432 0,'-12'5'162'0,"12"-5"-126"0,-3 8 23 16,3-8 1-16,0 0-28 15,0 0-7-15,0 0-15 16,0 0-5-16,6-2-3 15,-6-1-2-15,9-5 1 0,-3 3 1 16,0-6 1-16,3 1-1 16,-6-1 1-16,0 0-2 15,-3-2-1-15,0 3 3 0,-6-4 2 16,3 4 0-16,-6 2 0 16,0 3-1-16,-3 5 0 15,3 0 0-15,0 7 2 16,0 1-1-16,3 6 0 15,3-4-6-15,6 6 1 16,-3-3-13-16,6 6-5 16,3-3-25-16,6-6-11 15,0 1-46-15,15-8-19 0,-3-3-58 32</inkml:trace>
  <inkml:trace contextRef="#ctx0" brushRef="#br0" timeOffset="64367.757">23399 9686 400 0,'0'-2'148'0,"0"2"-115"16,0-11 19-16,0 11 1 0,0-5-19 15,0 0-2-15,0-6-13 16,0 3-4-16,-3-3-8 16,0 4-1-16,-3 1 1 0,-3 1-3 15,-6 10-3-15,0-2 2 16,-18 10 2-16,4-2 0 15,-1 2 0-15,0-2 1 16,9 2 1-16,1-3-3 0,14 1-1 0,0 0 1 16,15-4 0-16,-6-1-5 15,17-4-1 1,-5 1 1-16,6-3 2 16,-6 0-2-16,3-3-2 15,-6 3 4-15,3-2 1 0,-9-1-3 16,5 0 1-1,-5 1 0-15,-3 2 0 16,6 0-3-16,0 2 2 16,-3 1-1-16,6 8 0 15,-3-3 4-15,3 18 3 16,0-5 2-16,0 24 1 16,3-8 2-16,-3 8 1 0,-4-8 1 15,1-2 2 1,-3-4 2-16,0-1-1 0,-3-7-3 15,-12 1-2-15,9-5-4 0,-15-1-1 16,1-5 1 0,-13-2 1-16,3 0-6 15,-21-6 0-15,10-2-1 16,-7-3 0-16,6 0-3 16,6 0 2-16,4 0-6 0,5-6 0 15,3 1-17 1,9-6-7-16,-3 1-23 15,18-17-9-15,-3 6-28 16,24-24-10-16,-6 8-8 16,14-10 0-16,-5 9-6 15,0-1 43 1,0 7 84-16,-9-2 69 16,-1 5 35-16,1 2-13 0,-6 6-10 15,-3 5-52-15,-3 3 4 0,0 8 3 16,-3 2-11-16,0 6-3 15,-3-1-20-15,6 3-7 16,-3 1-15-16,0 2-5 16,0-3-38-16,-3 0-14 0,5 1-82 15,4-6-32 1,3 0 29 0</inkml:trace>
  <inkml:trace contextRef="#ctx0" brushRef="#br0" timeOffset="65012.272">23494 9660 356 0,'-9'16'132'0,"9"-16"-103"0,3 10 12 0,-3-10-3 0,0 6-15 16,6-4-3-16,3 4-14 16,-3-4-6-16,12 4 0 15,-6-4-1-15,3 4 1 0,-3-1 0 16,-1 0 2-16,-2-2 16 15,-6 2 11-15,3 0 2 16,-6-2 2-16,0 0-14 16,-6-1-4-16,6 1-11 15,0-6-3-15,0 1-12 16,6-6-5-16,0 0-6 0,3 0 1 16,3 0 12-16,3 3 7 15,-3-1 13-15,6 6 5 16,-3 0 8-16,2 6 2 15,-5-4-7-15,6 4-4 16,-6-1-6-16,0 3-4 16,3-3-7-16,-6 0-3 15,-3 1-29-15,3-4-13 16,0 1-15-16,3-6-7 16,0 3-6-16,5-8-4 0,-5 3 24 15,15-8 12 1,-9 2 57-16,3-2 26 0,-6 2 28 15,3 1 13-15,-7-1-12 16,-11 3-5 0,6 0-19-16,-12 6-5 15,6-1-19-15,-9 3-5 0,7 0-12 16,-1 8-5-16,0-3-3 16,9 9 3-16,-4-4 2 15,19 6 2-15,-6-3 12 16,9 6 5-16,-6-3 5 15,0 5 2-15,-3-3-1 16,-9 6-1-16,0-5-12 16,-18 2-3-16,9-3-11 15,-18-7-4-15,3-1-30 16,-6-10-13-16,3 0-85 16,-29-7-36-16,11-1-41 15</inkml:trace>
  <inkml:trace contextRef="#ctx0" brushRef="#br0" timeOffset="212829.165">5247 4299 636 0</inkml:trace>
  <inkml:trace contextRef="#ctx0" brushRef="#br0" timeOffset="213084.661">5857 3829 636 0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2:00:53.7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21622 13962 444 0,'-3'-5'167'0,"3"5"-129"0,-3-6 15 0,3 6 0 16,0 0-20-16,0 0-1 16,0-2-6-16,0-1-1 15,0 1-14-15,0 2 7 0,0-3 2 16,0 3 1-16,0 0 2 15,0 0-11-15,0 0-2 0,0 0-6 16,0 0-1-16,0 0-1 16,3 10 1-1,-3 1-2-15,3 10-1 16,0-2-2-16,0 7 1 0,-3 9 1 16,3-6 2-16,0-3-1 15,0-7-1-15,0-3 1 16,0-1-1-16,0-1 2 15,0-1 3-15,0-3-4 16,-1 1-1-16,-2-3 0 16,0-3 2-16,0 1 1 15,0-6 1-15,0 0-2 16,3 0-2-16,0 0 1 16,3 0-1-16,-3 0 0 15,6-3 2-15,-3 0-1 0,9 1-1 16,-3-1 1-16,9 0-1 15,-3 1-3-15,9-1 2 16,-7 0 1-16,7 3 0 16,-6 0 0-16,0-2 0 15,-3 2 0-15,0 0 0 16,-4 0 0-16,1 0 2 16,0 0-3-16,-6 0 0 15,0 0 1-15,-3 0 2 16,0 0-1-16,0 0-1 15,-3 0 1-15,0 0-1 16,0 0 0-16,0 0 0 16,0 0 0-16,-3-3 0 0,0 0 0 15,0-2 0-15,0 0 0 16,0-6 0-16,0 3-3 16,0-13 0-16,0 0-1 15,0-13 0-15,0 5 0 16,0-8 3-16,0 7 0 15,0 1 1-15,0 5 0 16,0 1 0-16,0 4 0 16,0 1 2-16,0 2-1 15,0 3-1-15,0 2 1 16,0 3 1-16,0 0-1 16,-3 3 2-16,0-1-2 15,0 4-1-15,0-1 1 16,-6 1-1-16,0-1 0 0,-9 3 0 15,0 0-3 1,-11 3 2-16,5-3-1 0,-9 5-2 16,6 0 0-16,-3 0 3 15,7 1-2-15,2-1 1 16,3 0 2-16,3 1 2 16,3-1-1-16,0-2 2 15,3-1 0-15,3 1 1 16,0-1-2-16,6-2 1 15,0 0-2-15,9-2 2 16,0-1-4-16,12 1 0 16,-3-1 3-16,12 3 1 15,-6 0-1-15,5 0-2 16,-5 0-2-16,0 0 1 16,-3 0 1-16,-3 0 0 0,-3 0-3 15,-7 3 2-15,1-1-1 16,-9-2 0-16,0 0 0 15,-9 5-2-15,1-2-2 16,-13 5 1-16,3-3 1 16,-12 9 2-16,6-1-1 15,-3 5 1-15,7-2 4 16,-1 0 1-16,3-3-1 16,3 1 1-16,3-4-2 15,3 1 2-15,0-3 0 0,6-3 3 16,0 0-3-16,12-2-2 15,-3 0 0-15,15-3 1 16,-3 0-1-16,12 0-1 16,-7 0 1-16,4 0 1 15,-6 0-1-15,-6 0-1 16,3 0-2-16,-3 0 1 16,-3 0 1-16,-9 2 2 0,-3-2-3 15,-9 5-2 1,0 1-3-16,-21 2 1 15,12 0 3-15,-9 2 1 16,4-2 1-16,2 0 0 16,3 0 2-16,3-3 1 15,3 1-4-15,3-1 1 16,0 0 4-16,9-2 2 0,0-1-2 16,18 1-3-16,-3 0 0 15,12-1-1-15,-3-2 0 16,2 0 0-16,-5 0 0 15,0 0 2-15,-3 0-1 16,-3 0-1-16,-3 0 1 16,-6 3-1-16,0-3-3 15,-12 3 0-15,0 2-3 16,-12-2 1-16,3-1 1 16,-9 1 2-16,3 0 1 15,0-1 1-15,4 1 2 16,2 0 3-16,3-1 0 0,9 1 0 15,0-1-3-15,18 1 1 16,-3 0-2-16,14-3-1 16,-5 0 1-16,6 0-1 15,-3 0 0-15,-3 0 0 16,-3 0 0-16,-4 0 0 16,-2 0 0-16,3 0 0 15,-6 0 0-15,-3-3 0 16,0 0-3-16,-6 1 0 0,0-1-31 15,-9-2-15 1,3 0-83-16,-12-1-35 16,6 1-52-1</inkml:trace>
  <inkml:trace contextRef="#ctx0" brushRef="#br0" timeOffset="1184.86">21780 13824 480 0,'-3'-5'181'0,"3"5"-141"0,0-2 11 15,0 2-3-15,0 0-25 0,0 0-2 16,3 10-2-16,-1-2 0 16,1 21-10-16,0-5 3 0,-3 16 4 15,0-9-2-15,0 1 0 0,0-5-6 16,0-1-3 0,0-5-2-16,0-2 0 0,0-3-7 15,3-6 1 1,-3-2-4-16,6-8 2 15,-6 0-4-15,9-16 1 16,-3 3-1-16,0-24 3 0,0 8 2 0,0-5-1 16,0 7 6-1,0 3 1 1,-3 6 8-16,0 5 4 16,-3 2-3-16,6 16-1 0,-3 1-6 15,0 20-1-15,0-5 1 16,0 11 2-16,0-6-3 15,3 1-2-15,-3-6 2 16,3-3 2-16,-3-2-2 16,3-2-2-16,-3-4 0 15,3-5 1-15,0 1-1 16,2-12-1-16,-2 1-4 0,3-21 0 0,0 2 0 31,0-13 2-31,-3 8-1 16,-3 2 1-16,0 6 4 15,0 5 3-15,0 3-2 16,-3 13-2-16,0 0 0 0,3 21 1 16,0-2 1-16,0 7 1 15,0-5-2-15,0 1 1 0,0-4 0 16,0-2 3 0,0-3-3-16,-3-2-2 15,0-1 0-15,0-2-1 16,0-2 0-16,0-6 0 15,0 0-5-15,-3-6-1 16,3 4-11-16,-6-9-1 0,3 3-24 0,-9-8-8 31,3 3-23-31,-12-6-6 0,6 6 7 16,-8-5 3-16,5 2 31 16,-6-5 14-1,6 5 31-15,-3-3 15 0,0 3 25 16,6 3 10-16,1 3-1 15,2-1 1-15,0 3-12 16,3 0-6-16,0 3-6 16,3 2-3-16,0 3-11 15,0 16-4-15,0-3-4 16,3 19 0-16,0-6-4 16,0 6 1-16,0-5-5 15,3-1-2-15,0-5 0 16,0-2 1-16,0-3-3 15,0-6 0-15,0-2 1 0,0-8 2 16,0 0-1 0,0-13-1-16,0 2-2 15,-3-20-1-15,0 4-1 0,0-5 3 16,0 6 0-16,0 2 1 16,0 6 0-16,0 7 0 15,0 3 2-15,3 21 1 16,0-2 1-16,3 18 2 15,0-5 1-15,0 2 1 16,0-4-4-16,0-1-3 16,0-3 0-16,-3-2-1 15,0-3-11-15,0-2-5 0,0-3-32 16,0-3-11 0,0 0-131-16,3-10-57 0,0 2 58 31</inkml:trace>
  <inkml:trace contextRef="#ctx0" brushRef="#br0" timeOffset="7087.477">18389 17814 220 0,'3'-18'85'0,"-3"18"-66"0,3-8 43 0,-3 8 17 16,3-5-4-16,-3 5 3 16,0-6-17-16,0-2-5 15,0 3-32-15,0-3 4 0,0 3 0 16,0 2-7-16,-3-2-1 16,3 0-8-16,0 5-2 15,0-3-6-15,0 3-1 0,0 0 1 16,3 8 0-16,0 0 0 0,0 29 2 15,0-11 1 1,3 33 1-16,0-14-2 16,3 2-1-16,0 11-1 15,0-10 0-15,0-6-5 16,-4-20 1-16,-2-1-2 16,0-8-2-16,0 0-11 15,-3-8-2-15,0 1-34 16,0-12-14-16,0 1-59 15,0-35-23-15,0 11-33 16</inkml:trace>
  <inkml:trace contextRef="#ctx0" brushRef="#br0" timeOffset="7504.534">18219 17724 404 0,'-59'0'151'0,"59"0"-118"0,-36 0 18 0,33 0-2 0,-6 0-12 15,3 0-2 1,0-2-13-16,0-3-4 16,6-1-10-16,0 1-1 0,9-6 0 0,0 1-1 15,21-3 1 1,-6 7-6-16,17 6-1 16,-5 0 0-16,9 6 0 15,-6 4 0-15,26 3 0 16,-14-2 0-16,14 7 0 15,-11-4 0-15,-4 9 0 16,-11-7 6-16,-3 27 4 0,-10-14 1 16,-8 21 3-16,-3-10-3 15,-18 5 1-15,0-11-3 16,-21 6 2-16,4-8 3 16,-13-1 1-16,6-4-6 0,-3-1-3 15,7-7-3 1,-1 2-3-16,3-8 3 0,3 0 0 15,0 1-19 1,9-14-7-16,3 0-34 0,9-8-14 0,0 2-60 31,21-7-26-31,-3 5-27 16</inkml:trace>
  <inkml:trace contextRef="#ctx0" brushRef="#br0" timeOffset="7903.587">18961 17764 424 0,'-9'-3'159'0,"9"3"-124"0,-9 0 28 0,9 0 6 16,-3 3-26-16,0-3-6 15,0 11-16-15,0-9-6 16,0 25-8-16,3-9-1 0,0 33 4 16,0-12-2-16,3 9 3 15,-3-8-4-15,6-3-2 0,0-3-5 16,6-5 0-1,-3-8 6-15,8 0 4 0,-2-7-8 0,9-9 0 16,-3 3-2 0,6-21 2-1,-6-1-1-15,2-28-1 0,-2 5 1 16,-3-8 1-16,-3 13-1 16,-3-2-1-16,0 13 3 15,-3 2 2-15,0 1 4 16,-3 26 2-16,0-3-3 0,-1 27-3 15,1-6-2 1,3 11 0-16,0-8-2 0,3 3-1 16,-3-5-8-16,3-1-3 15,-3-2-38-15,3-8-16 16,0 2-89-16,9-12-39 16,-4-4 0-1</inkml:trace>
  <inkml:trace contextRef="#ctx0" brushRef="#br0" timeOffset="8824.552">19720 18148 432 0,'-6'5'162'0,"6"-5"-126"0,6 0 1 0,-6 0-9 0,3-5-14 16,0 5 2-16,3-6-3 16,-4 4 2-16,1-11-8 15,0-1 7-15,-3-9 5 0,0 4 1 16,-3-7 3-16,0 4-11 16,-5 1-2-16,2-3-4 15,-9 6 1-15,3 5-4 0,-9-1 0 16,3 7 1-1,-9 14 0-15,7-1 0 0,-10 20 2 0,9 1 3 32,0-1 5-32,3 1-6 0,3-4-2 0,3-1-1 15,9-4-1 1,0-5-9 0,15-5-4-16,-3-2 9 0,9-12 6 15,-3-2-4-15,3-15-1 16,-3 1-1-16,-3-4 0 15,3 5 0-15,-6 7 2 16,-1 4-3-16,1 23 0 16,0 0 3-16,6 14 3 15,-3-9-2-15,9 6 0 16,6 5-3-16,-6-10-1 16,-4-6 1-16,7-5 0 15,-3 3 0-15,12-11 2 16,-6 0-3-16,11-14 0 0,-5 4-1 15,6-43-2-15,-10 8-4 16,1-8 0 0,-6 8-3-16,-6-29 2 15,-3 10 3-15,-9-20 3 0,-3 18 0 16,-6 7 1-16,0 14 2 16,-3 6 0-16,0 7 0 0,-3 5 2 15,0 6-1 1,-3 3 2-16,3 5 0 15,-6 10 1-15,3-2 2 16,-2 18 1-16,2-5 1 16,0 31 0-16,3-9-2 15,3 9-1-15,3-10-3 16,9 11-2-16,0-11 3 0,12 19 2 16,-4-3 0-16,16 21 0 15,-6-13-1-15,6 2 0 0,-6-12 2 16,2-6 1-1,-5-11-1-15,3 1-1 0,-3-6-3 16,0-3-2 0,-3-4 5-16,-1-4 1 15,-2-2-2-15,0 0-1 16,-3 3-3-16,-3-9-1 16,0 4 1-16,-3-1 0 0,0-3-22 15,-9-2-10 1,3 0-90-16,-9-15-40 0,3 1-68 31</inkml:trace>
  <inkml:trace contextRef="#ctx0" brushRef="#br0" timeOffset="25620.65">22866 16872 96 0,'-18'-10'35'0,"9"5"-27"0,-9-3-26 0,9 2-13 15,-2 1-3-15,5-5 3 16</inkml:trace>
  <inkml:trace contextRef="#ctx0" brushRef="#br0" timeOffset="28684.204">22747 16706 400 0,'-9'-3'151'0,"9"3"-118"0,3-5 31 16,-3 5 7-16,3-5-24 15,-3 5-6-15,0-3-11 16,3 0-5-16,0 1-13 16,-3 2 1-16,0 0 3 0,0 0-2 15,6 5 0-15,0 6-4 16,-3 4-1-16,0 1-3 0,-3 8 1 0,0-3-2 31,0 6 2-31,0-1-2 0,0 1 0 16,0 4-3-16,3 6-2 15,3-2 1-15,3 4 1 16,0-4 3-16,-3-6 2 0,-1-8-3 16,1 0-1-1,0-5 1-15,0-3 0 16,-3-2-2-16,0-6 1 16,-3 1-2-16,6 2-1 15,-3-8 1-15,0-3-1 16,3-2-3-16,-3-1 2 15,6 4 1-15,0-9 2 0,0 6-1 16,3-3-1-16,0 3 1 16,9-3-1-16,-4 8-3 15,7 0 2-15,9 0 1 16,3 0 2-16,11 0-1 16,1 0-1-16,-6 0 1 15,-7 0-1-15,1 0 0 16,-6-6 0-16,-6-2 0 15,-6 3 0-15,-4-5 0 16,-5-6 0-16,3 2 0 16,-6-4 0-16,-6-3 0 15,0 0 0-15,0-3 0 0,0 5 0 16,-3-5 0-16,0-2 0 16,0-6-3-1,0-5 0-15,-3-3 2 0,-3 1 0 16,3-1-2-16,-8 6 2 15,5 5 1-15,-3 2 0 16,0 6 0-16,3 2 0 16,0 1-3-16,6 5 2 15,-3 5 1-15,3-3 2 16,0 3-3-16,3 3 0 16,0 2 1-16,0-2 0 15,0 5 0-15,0 0 0 0,0 0-3 16,0 0 2-1,0 0 1-15,-6 5 2 16,-3-2-1-16,0 0-1 16,-9-1-2-16,-5-2-1 0,-4 8-5 15,-3-3-2 1,0 6 2-16,-5-3 3 0,2 0 0 16,-6 5 4-16,-3-8 0 15,-2 6 1-15,5-3 0 16,3-3 0-16,7-2 2 0,8-3 1 0,6 0-1 31,6-3 1-31,12-2-4 16,12-3 0-16,12-3 1 15,5 9 0-15,4-1 0 16,3 1 2-16,8 2-1 0,7 0-1 16,0 2 1-1,2 3-1-15,-11-5 0 0,-4 6 2 16,-11-4-1-16,-6-2 2 15,-6 3-2-15,-9-3 2 0,0 0-2 16,-12 0 2 0,-12 3-4-16,-9 2 0 15,-9 3-4-15,-5 0 1 16,-1 5 0-16,3 0-1 16,0 1 4-16,1-4 0 15,2 1 1-15,3-3 0 16,6-3 0-16,7-2 2 15,5 2-1-15,3-5 2 16,9 0-2-16,12 0-1 16,0 0 1-16,2 3 1 0,7 2-1 15,6 0 2-15,6 0-2 16,0-2-1-16,5 5-2 16,-5-5 1-16,-6-1 1 15,-6-2 0-15,-4 0 2 16,-8 0 1-16,-9 0-1 15,-9 8 1-15,-8-3-4 16,-7 3-2-16,-3 3-1 16,-3-3 0-16,0 3 3 15,1-4 0-15,-1 7-2 16,0-6 2-16,3-3-1 16,4 3 0-16,2-3 4 0,12-5 1 15,3 5-1 1,6-5-2-16,9 0 1 15,6 0 1-15,3 0-1 0,2 0-1 0,7 0 1 16,6-5 1 0,3 5-1-16,-1 0-1 15,-2 0 1-15,-6 0-1 16,-6 0 0-16,-6 0 2 16,-6 0-1-16,-1 0-1 15,-11 0 1-15,-8 0-1 0,-7 5 0 16,-9 1 0-1,3-4-3-15,-3 6 0 0,-2-2 2 16,5-1 0 0,-3 3 1-16,6-6 2 15,3 1-3-15,3 2 0 0,6-2 1 16,6-3 0-16,3 0-3 16,9 3 0-16,3-1 4 15,6-2 1-15,6 8 0 16,9-8-2-16,2 0 1 15,1 0-1-15,3 0 0 16,-9 0 0-16,-7 0 0 16,-5 0 2-16,-6 0-1 15,-6 0 2-15,-12 0-2 16,-3 0-1-16,-15 3-2 16,-5 0 1-16,-4 7-1 0,3 1-2 15,0 2 0 1,1 0 3-16,2-2 0 0,6 2 1 15,3-2 0-15,3-3 0 16,6-1-3-16,6-1 2 0,6-1 1 16,9-2 2-1,0-3 1-15,6-3 1 16,6 0-5-16,3 1 1 16,-1-4 2-16,1 6 1 15,-6-2-1-15,-6-1-2 0,0 1 1 0,-9-4 1 31,-6 1-3-31,0-3 0 16,-9 0-17-16,-6-2-8 16,-3-4-6-16,-3 1-3 15,0 0 3-15,1-6 5 16,-4-2 13-16,0-3 5 0,0 1 9 16,3-1 2-16,0 8 11 0,4 0 3 15,-1 3-3 1,9 7 0-16,-3 9-6 0,9 5 1 15,-3 11-1 1,3-4 3-16,0 4 1 16,3 5 3-16,0 7-1 15,0 9 0-15,3 3-5 16,0-4-3-16,0-2 0 16,0-10-1-16,0-1-2 15,-3-13-2-15,9-5 5 16,-6-16 1-16,3-13-2 15,-3-8-3-15,6 0 0 0,-3-3-1 16,0 1-9-16,-3-9-4 0,0 0 0 0,-1 8 0 31,-2 3 8-31,6 5 4 16,-6 6 2-16,0 10 2 16,-6 8-2-16,6 13 2 15,-2 0 2-15,-1 9 2 16,0 1 1-16,3 9 2 15,0 11-5-15,3 2-1 16,0-1-2-16,-1-4-2 16,7-8 1-16,-3-8-1 0,0-8 2 15,0-11 3-15,0-13-2 16,0-16-2-16,3-2 0 16,0-9 1-16,0 4-6 15,3-6 1-15,-3-3-6 16,0-8-1-16,-3-2 2 15,3 10 3-15,-3 6 3 0,0 5 1 16,-6 8 1 0,5 18 0-1,-5 16 0-15,0 8 2 16,0 6 1-16,0-1 3 16,0 6 1-16,0 2-1 15,0 3-1-15,3 8-3 16,0-2 1-16,0-12-2 15,0 1 2-15,0-11-2 0,3-21 4 32,-3-13-1-32,9-8-2 0,-3-3 2 0,6-2-5 15,-3-3-2 1,0-3-3-16,-3-13 1 0,0 5 1 16,-3 1-1-1,-3 1 1-15,0 12 3 16,0 10-2-16,-3 11 1 0,0 13 0 15,0 13 0 1,0 5 2-16,0-2 2 16,-3 3 1-16,3 4 1 15,0 4 2-15,0 7 1 16,0-2-3-16,0-6-1 0,0-2 3 16,0-11 1-1,0-2-3-15,3-25-1 16,6-12 1-16,2-6-5 15,4-5 1-15,0 0-2 16,6-8-2-16,-6-8-2 16,-3-8-1-16,-3 11 1 15,-6 5 2-15,6 10-1 16,-6 30 1 0,0 13 3-16,0 7 2 0,0 1 4 15,-3 3 2-15,8-1 3 16,-2 6-3-1,0 5 1-15,0 0-5 16,-3-5 0-16,3-6 1 0,-3-7 0 16,0 2-2-16,0-8-2 15,-3-8 1-15,0-5-1 16,0-8-11-16,-3-5-5 16,0-5-39-16,-6 4-16 15,-9 1-177 1,-8 0-90-16,-1 0 165 15</inkml:trace>
  <inkml:trace contextRef="#ctx0" brushRef="#br0" timeOffset="31149.207">21160 18084 408 0,'-9'6'154'0,"9"-6"-120"0,0 0 8 16,0 0-3-16,3-6-19 16,3 4-3-16,-3-17-10 15,0 1-5-15,0-9-1 16,0 1-1-16,-3-1 2 0,0 1 3 16,-3 5 2-16,0-3 5 15,-9 5 3-15,3 6 0 0,-14 0 4 16,2 0-9-1,-18 10-1-15,6-2-3 16,-5 18-1-16,5-5-1 16,3 29 0-16,6-11 0 15,12 14 2-15,4-8-1 16,22-1 0-16,-2-4-1 0,21-6 2 16,-6 0-3-16,6-10 0 0,-7-3-1 15,4-8 1 1,-6 0-2-16,3-13 2 0,-3-1-2 15,-7-12-1-15,1 7 1 16,-9-2 1 0,0 3 1-16,-6-1 1 15,-3 6 0-15,-3 0 0 0,0 5 0 16,0 8 2 0,0 0-8-16,0 13 0 0,0-5 0 15,3 10 3-15,0-4 0 16,3 12-1-16,0-2 1 15,3 2 1-15,0-4-1 16,6 9 2-16,-3-10 2 16,6 19 2-16,-3-8-10 15,0 13-3-15,0-5 16 16,-6-1 10-16,-4-2-8 16,-4-5-1-16,-1-5-5 15,-9-6 1-15,3 0-4 16,-9-3 0-16,3-4-1 15,-12-9 1-15,6 3-2 16,-11-8-1-16,8-3-2 16,0-10 1-16,6 2-10 0,9-15-3 15,0 7-17-15,15-10-6 16,0 5-22-16,9-7-10 16,-3 10 1-16,9-14 2 15,-3 6 17-15,5-19 9 16,1 9 26-16,3-14 11 0,-6 8 25 0,3 0 13 31,-6 5 6-31,-1 8 3 16,-2 11-7-16,0 3-2 0,-3 5-5 15,3 26-1 1,0 0-5-16,3 19-1 0,-3-6-3 16,-1 6-1-1,-2-11-4-15,0 6 1 0,-3-9-5 16,0 3 1-16,-3-8-7 15,0 1-1-15,-3-1-4 16,3-8-1-16,-3 1-6 16,3-12 0-16,0 1-2 15,3-22 1-15,0 6-2 16,3-16-1-16,-3 3 1 16,5 2 1-16,-2 6 3 0,3 12 2 15,-3 1-1 1,6 13 1-16,-3 0 3 15,12 19 0-15,-3-6 1 16,5 5 2-16,-5-2-1 16,3-2-1-16,-6-1 3 15,-3 0 2-15,-4-8 2 0,-8 3 3 16,0-2-5-16,-12-6-3 16,0 0-4-16,-11-6 1 15,2-2-4-15,-6 3 1 16,3 5 0-16,0 0 2 15,3 5-1-15,3 3-1 16,3 3 3-16,6 2 0 16,0-5 1-16,9 5 0 15,0-7 2-15,15-1 1 16,-3-3-1-16,18-9 1 0,-6 1-4 16,8-20 0-16,-8 5 1 15,0-16 2 1,-3 10-1-16,-7-5-1 0,-2 6 3 15,-3-1 2-15,-3 6 0 16,-6 3 2-16,0-1-2 16,0 11 0-16,-3 3-6 15,0 18-1-15,0-2 1 16,3 29 2-16,-3-6 6 16,3 11 6-16,-3-5-1 15,3 10 1-15,-3-10-7 16,3 18-2-16,-3-13-2 15,3 8 1-15,-3-14-2 16,0 1 2-16,-3-14 0 16,0 1 1-16,0-9-5 15,-6-10 1-15,3 3 0 0,-9-30 0 16,3 6-5-16,-12-19 1 16,6 6-7-16,-9-14-1 15,3 9-6-15,4-22-2 16,2 13 6-16,6-10 6 15,3 10 3-15,6 0 0 0,0 6 4 0,15 2 2 32,-3 11-2-32,11 3 0 15,1-1-1-15,3 11 0 16,-6-3 2-16,9 11 0 16,-7-2-3-16,4 4 2 0,-3-2-1 15,-3 11 0 1,-6-3 2-16,-6 0 2 0,-3 5 1 15,-9-8 3 1,0 3-3-16,-6-8-2 0,3 0-3 16,-3-13 1-16,3 5-1 15,0-5 0-15,0 5 0 16,6-10-2-16,0 4 3 16,12-4 2-16,-3 5 0 15,21-6-1-15,-7 3 1 16,16-2-1-16,-9-1-3 0,3 1 2 15,-7 2 3 1,-2-8 1-16,-3 11-1 16,-6-8-2-16,-3 2 3 0,-9 0 0 15,0 4 1 1,-9 4 2-16,0 3-5 16,-6 16-3-16,3 3-2 0,-3 10 3 15,0-3 9-15,0 43 6 16,3-11 3-16,6 11 1 15,0-10-5-15,6-4 0 0,0-10-8 16,6-2-3 0,-3-9-1-16,9-7-1 15,0-1 0-15,3-18 0 16,-3 5 2-16,3-15 1 0,-4 7-4 0,1 1 1 31,0-1 4-31,0 11 5 0,-3 2-3 16,0 4 2-16,-3-6-5 15,3 5-2-15,-3 0 0 16,0-5-1-16,0-3-5 16,-3 1-1-16,-1-4-30 15,1-4-12-15,-3-4-149 16,3-12-67-16</inkml:trace>
  <inkml:trace contextRef="#ctx0" brushRef="#br0" timeOffset="48163.723">19931 15843 388 0,'-6'-18'145'0,"6"18"-112"0,0-16 19 0,0 16 2 16,0-3-17-16,0 1-3 15,0-1-16-15,0 3-4 16,3 3-8-16,0-1 0 0,0 11 4 16,0-2-4-16,0 8 2 0,0-4-3 0,3 7 2 31,-3-4-2-31,3 6 0 16,0-3 5-16,0 8 4 15,-3-5-1-15,0 0 0 16,0-3-3-16,0-2-1 0,0-4-1 15,0-1 2-15,-3-4-3 16,2-2-2 0,-2-3-5-16,3 3-2 0,0-2 1 15,9-6 2-15,-3 0 0 16,15-6-1-16,-6-2 3 16,9 3 0-16,-3-3-1 15,2 3-2-15,-2-3-2 16,0 0 1-16,-3 0 3 0,0 0 1 15,-3 3-4-15,-4 0 1 16,-2-1 2 0,-3 1 1-16,-3 0-23 15,-3-3-12-15,0 5-38 16,-3-7-18-16,0 7-137 0</inkml:trace>
  <inkml:trace contextRef="#ctx0" brushRef="#br0" timeOffset="48696.616">19958 15777 384 0,'-39'3'145'0,"39"-3"-112"0,-15 0 21 15,15 0 1-15,-3 0-19 16,3 0-6-16,0-3-9 16,0 0-3-16,15-2-10 15,-3 0-3-15,21 2 1 0,-6 1-3 0,11-4 0 16,-8 6-1-16,6-2-2 16,-7-1 1-1,1-5-1-15,-6 8 0 16,0-5 0-16,-3-3 0 15,-3 5 0-15,-4 1 0 16,-2-1 2-16,-3 0 1 16,0 1 1-16,-3 2-2 15,0 0 1-15,-3 0 4 16,0 5 4-16,0 0-2 16,-3 6 0-16,0-6-3 0,0 16 1 15,0-5-2-15,0 8 2 16,0-3-2-16,3 6 2 15,-3-6-6-15,3 8-1 16,0-5 0-16,0 2 2 16,0 3 3-16,0-2 4 0,0-6-2 15,-3 0-2 1,0-2-5-16,0-4 0 16,0-1-2-16,0-4-2 15,0-2-22-15,-3-5-10 16,0-1-41-16,0-7-18 15,0 2-118 1</inkml:trace>
  <inkml:trace contextRef="#ctx0" brushRef="#br0" timeOffset="51534.107">20032 15846 344 0,'-12'-16'129'0,"12"16"-100"0,-6-13 22 0,6 13 5 15,0-5-19-15,0 5-4 16,0 0-13-16,0 0-5 15,0 13-8-15,0-3 2 0,3 6 3 16,-3 0 0-16,3 5 1 16,0-5-5-16,-3 3-3 15,0 2 0-15,0 0 1 16,0-3-1-16,0-2 0 16,0-2-3-16,3-6-2 15,-3-3-2-15,3-10 1 0,0 5-6 16,3-14-3-16,-3 6-8 15,0-13-1 1,0 3 5-16,-3-6 6 0,0 5 5 16,-3 1 2-16,0 2 5 15,-3 5 5-15,0 1 4 16,0 10 2-16,3 0-4 16,0 10-1-16,0 1-2 15,3 7 2-15,0-2-3 16,0 8 1-16,0-3-3 15,0 14 2-15,0-11 0 0,0 7 1 16,0-7-4 0,0-5-3-16,0-4 0 15,6-15-1-15,-3 0 0 16,6-15 2-16,0 1-3 16,0-7 0-16,0 5-4 0,0-7 1 15,0 7 0 1,-3-6-1-16,0 4 4 0,0 2 2 15,-3 3-2-15,0 8 0 16,0-3 3-16,-3 16 1 0,0-3 1 16,0 8 2-1,0-2 1-15,0 15 3 0,0-5-1 16,3 11 0 0,-3-5-3-16,3-1 1 15,0-5-6-15,0-10-1 16,-1-3 0-16,7-22 0 15,-3 1-3-15,3-11 2 16,-3 6-6-16,3-11 0 0,-3 2 1 16,0-7 1-1,-3 5 5-15,0 2 2 0,0 4-3 16,-3 7 1-16,0 2 0 16,0 14 0-16,0 0 0 15,0 14 2-15,0-4 1 16,0 9 1-16,0-3 0 15,0 5 2-15,0-5-1 16,3 10 0-16,0-7-6 0,0-3 1 16,0 2 0-1,0-10 0-15,0 0 0 16,0-16 2-16,0 8-3 0,3-13-2 16,-3 0-1-1,3-9 0-15,-3 4-4 0,0-14 0 16,0 6 4-16,0-1 2 15,0 6 2-15,0 5 0 0,-3 3 0 16,0 13 2 0,0 0-1-16,3 13-1 0,0-2 1 15,-3 7 1 1,0-2 3-16,0 3 4 16,0-1-2-16,0 3-2 15,0 0-2-15,0-5 0 16,0-2-4-16,0-6 0 0,0-3 1 15,3-10 0-15,-1 5 0 16,1-14 0 0,0 4-5-16,0-17 1 15,0 6 0-15,0 0 2 0,-3 2 1 16,0 4 3-16,0 1-3 16,0 9 0-16,0 2 1 15,3 11 2-15,0-2-1 16,0 7 2-16,0-3-4 15,0 4 0-15,0-1 1 16,0 0 0-16,-3 3-3 0,0 5 2 16,0-8 1-1,0 6 2-15,0-3-1 16,-3-3-1-16,3 3-2 16,-6-3-1-16,3-2-3 0,-6-1 1 15,0-2 1-15,-5 0-1 16,2-3 4-16,-12 1 0 15,3-1 1-15,-3-2 0 16,3 5 2-16,1-3 3 16,2-5 0-16,3 5 2 0,3-2-4 15,9-6-2-15,0-2 0 16,15 2 1 0,-3-2 1-16,12 0 1 15,-4-1-2-15,4-2-2 16,-3 6-2-16,0-4-1 15,-3 1 4-15,-3 3 1 16,-3-1 0-16,0 0-2 0,-3 1 1 16,-3-4 1-16,0 4-8 15,-3-4-3-15,0 1-11 16,-6-3-2-16,0 0-11 16,-12 0-4-16,3 0 9 15,-9-2 4-15,3 2 7 0,-6-3 3 16,4 3 9-1,-1-2 2-15,3 2 3 16,3 0 2-16,3-3 1 16,3 1 1-16,0-1 2 0,4-2 1 15,-1 5 10 1,0-3 4-16,3 3-5 16,0 0 1-16,0 1-1 15,3 4 2-15,0 0-6 16,0 9-2-16,0-1-3 0,0 5 0 15,3-2-4-15,-3 8 0 16,3-3 1-16,-3 14 2 16,0-3-3-16,3 7 0 15,0-4 1-15,0-3 0 16,0-6-2-16,0-5-2 16,0-5 1-16,3-13-1 15,0-3-3-15,3-8 2 16,0 0-1-16,0-5 0 0,-3 3-3 15,0-11-1 1,0 5 3-16,-3-8 1 16,0 6 2-16,0 4 0 0,0 4 0 15,-3 2 2-15,0 0 3 16,0 14 2-16,3-4-3 16,0 12-1-16,0-4-3 15,0 9-3-15,0-3 2 16,3 5 2-16,0 0 2 15,0 6 1-15,0-3 0 16,0 7 2-16,0 1-3 16,0 5 0-16,0-2-1 0,0 5-2 15,0-9 1 1,-3-2-1-16,0-2 0 16,0-6 2-16,0-2-1 15,0-6 2-15,0-5-4 16,0 0 0-16,0-3 1 15,0-2 2-15,0 0-1 16,3-3-1-16,-3 3-2 0,8-3 1 16,1 0 1-16,9-3 2 15,-3 6-1-15,9 0-1 0,-3-1 1 16,6 1-1 0,-7 0-3-16,4-1 2 0,-6 1 1 15,0 0 0 1,-3 0 0-16,0-1 0 0,-3 1 0 15,0 5 0 1,-4-3 0-16,-2 1 0 16,0-1 2-16,-3-2 1 0,0 5-1 15,-3-3-2-15,0 0-4 16,-3-4 0-16,0 7-9 16,-6-6-4-16,1-2 0 15,-7 3 2-15,3-3 4 16,-12-3 2-16,6 1 6 15,-12-1 1-15,6 3 2 16,-2 0 0-16,5 3 6 0,0 0 4 16,3 0-3-1,9-3 1-15,0 8-5 16,15-6 0-16,0-2-3 16,18 8-1-16,-3-2 1 15,6-1 2-15,-4 0-3 16,1 3 0-16,-3 0 1 0,0 0 2 15,-6 0-1-15,0 0-1 16,-3 0 7-16,-6 0 5 16,0 0-6-16,-4 0-3 15,1 0-2-15,-6-2-1 16,1-1-5-16,-10 1 1 16,3 2 2-16,-9 0 1 15,3 0 1-15,0 0 0 16,3 0-3-16,6-3 2 15,3 3 1-15,9-3 0 0,-3 1 0 16,9-1 0 0,-3 0-3-16,3 1 2 15,0-1 1-15,0 0 2 16,-3 1-1-16,0-1-1 0,-3 0 3 16,-1 1 2-16,-2-1-2 15,-3-5 0-15,0 6-1 16,0-9 1-16,0 6-4 15,-3-3 0-15,3 0-4 16,-3 3-1-16,1-1-2 16,-1 6 0-16,0 0-6 15,-3 6-2-15,3-1-11 16,-3 3-3-16,3-3-35 16,-3 3-13-16,0 3-113 15</inkml:trace>
  <inkml:trace contextRef="#ctx0" brushRef="#br0" timeOffset="81178.04">21812 14192 180 0,'-6'-2'68'0,"6"2"-52"0,-3 0 23 0,3 0 8 0,0 0 2 16,0 0 5 0,0 0-3-16,0 0 1 0,0 0-29 15,0 0 5-15,0 0 2 0,0 0-10 16,0 0-1-16,0 0-5 16,0 0-1-16,0 0-3 15,6 2 1-15,-3 1-2 16,3 0 2-16,0-1-4 15,3 1-2-15,-3-1 0 16,3 1 1-16,-3 0-3 16,3 2 0-16,0 0 3 0,0 3 3 15,-3-2 0 1,3 2 2-16,-3-1-6 0,2 7-1 16,1-4 0-1,0 6 0-15,0-3-2 16,3 6 1-16,-3-3 0 15,0 8 1-15,-3-6 0 16,3 6 0-16,-3-3-2 0,0 3-2 16,0-6 1-16,0 1-1 15,0-3 0-15,0 2 2 16,0-2 1-16,0 0 1 16,0-3 0-16,-1 1 0 15,-2-4 0-15,3 6 0 16,-3-5 0-16,0-1 0 15,0 1-2-15,0-1 1 16,0 1-2-16,0 2-1 16,0-2 1-16,3 5 1 0,-3-3 3 15,3 5 4-15,-3-2-4 16,3 8-1 0,0-5-4-16,0 4-3 15,0-1 2-15,0 1 2 0,-3-4 0 0,3 2 2 16,-3-2 0-1,3-1 1-15,-3-2-2 16,3 0-2-16,0-3 1 16,3 0-1-16,-4 1 0 15,4-1 0-15,0-3 2 16,0 4 1-16,0-4-6 16,3 6 0-16,-3-5 7 15,3-1 5-15,-3 1-4 16,3 2-3-16,-3-2 1 15,0 2 0-15,3-3-1 0,-4 4 1 16,1-1-2-16,0 5 2 16,0-2-2-16,0 8-1 0,-3-5 1 15,3 7-1 1,0-5 0-16,3 6 2 16,-3-6 1-16,0 0 1 0,0-2-2 15,0-1-2-15,0-2 1 16,-1-3 1-1,-2 0-1-15,3 1 2 16,-3-4-2-16,3 3-1 0,-3 1 3 16,0-1 0-1,0 0-4-15,0 3 1 16,-3-3 0-16,6 3 0 16,-3-3 0-16,0 8 2 0,0-2-1 15,0 2 2-15,0 3 0 16,0 2 1-16,0-4-5 15,0 4 1-15,0-5 0 16,0 3 0-16,-1-3 0 16,1-2 0-16,0-1 2 15,0 1 1-15,0-3-4 16,-3 0 1-16,6-3 0 0,0 0 2 16,-3 0-1-16,3 0-1 15,-3-2 1 1,3 0-1-16,-6 2-3 15,9-3 2-15,-3 1 1 16,0 2 2-16,0 0-1 0,2 3 2 16,-2-2-2-16,3 4-1 15,-3-2 1-15,3 5-1 16,-3-2 0-16,9 4 0 16,-6-4 0-16,3 5 0 15,-3-6 0-15,3 3 0 16,-4-5 0-16,1 3 0 15,-6-3 0-15,9-3 0 16,3 11 0-16,-9-14 0 16,0-4 0-16,0 7 0 0,-3-5 0 0,0 2 0 31,3-2 0-31,0 3 2 16,-3-3-1-16,-1 0-1 15,1-3 1-15,0 6 1 0,0-9-3 0,-3 12 0 16,6-9 1-1,-3 3 0-15,-3-3 0 0,0 3 2 16,0-3-1 0,3 3-1-16,-6-2 1 15,6 1-1-15,-3-1 0 16,0 2 0-16,0-3 0 16,0 3 2-16,0-3-1 15,-3 3-1-15,6-3 1 16,-3 1 1-16,-3-1-1 15,3 3-1-15,-3-3-2 16,3 3 1-16,-3 0 1 0,3 3 2 16,-3 5-1-16,0-3-1 15,0 0-2-15,0-2-1 16,-3-6-14-16,0-2-4 16,-3-3-51-16,0-3-22 15,6-2-155 1</inkml:trace>
  <inkml:trace contextRef="#ctx0" brushRef="#br0" timeOffset="94083.441">21744 14100 240 0,'-6'5'90'0,"6"-5"-70"0,-3 3 24 16,3-3 6-16,0 0-8 0,0 0 0 15,0 0-11-15,0 0-2 16,0 0-16 0,0 0 3-16,0 0 4 0,0 0-2 15,-3 0-1-15,3 0-1 16,-3 0 3-16,0 0-7 16,0 0 1-16,0 0-6 15,0-3 1-15,3 3-1 16,0-3 3-16,0 1-5 0,0-4-1 15,0 1 2-15,0-6 3 16,0 4-2-16,0-7-2 16,0 4 0-16,0-6 1 15,0 3 1-15,0-3 3 16,0 3-5-16,0-3-1 16,0 2-2-16,0-1 1 15,0 1 0-15,0-2 3 0,0 3 1 0,3 0 1 16,0 0 0-1,0 0 0 1,-3 2-4-16,3 0-1 16,0 1-3-16,0-1-1 15,0 3 1-15,3 0 2 16,-3 0-1-16,3 0 2 16,-3 1-2-16,3-1 2 0,-3 2 2 15,3-2 2 1,0 3-1-16,-1-3-1 0,-2 3-3 15,3-3 1-15,0 3-2 16,0-3-1-16,0 0 3 16,0-3 0-16,0 3-4 15,0-5 1-15,0 2 2 0,3-4 3 16,-3 1-2-16,3-4 0 16,-3 2-1-16,3-5-2 15,0 5 1-15,3-5-1 16,-3 5 0-1,-1-3 0-15,1 3 0 16,0 1 2-16,0 1-3 16,3-2 0-16,-6 3 1 0,3 0 2 15,-3 2-1-15,3 1-1 16,-3 2 1-16,3-3-1 16,-3 3 0-16,3-2 0 15,-3 2 0-15,3-3 0 16,-3 3 0-16,2-2 0 15,-2 2 0-15,0 0 0 16,0 0 0-16,0 0 2 16,0 0-1-16,0-3-1 15,0 4 1-15,3-4-1 0,-3 0 0 16,3-2 0-16,-3 3 0 16,3-9 2-16,0 6-1 0,3-6-1 15,-3 6 1 1,3-5 1-16,5-9-1 15,1 3-1-15,0 0 1 0,0 3-1 16,0 3 2-16,0-1 1 16,3 3-4-1,-4 3 1-15,1 0 2 16,3 2 1-16,-3 1-1 16,0 2-2-16,0 0 1 15,0 0-1-15,-1 3-3 16,-2-1 2-16,0 1 1 15,-3 0 0-15,0-1 2 16,0 1 1-16,0 0-1 16,0 0-2-16,0 2-2 0,-1-2 1 15,1 2 1-15,0-2 2 16,3 2-1-16,0-2-1 16,3-1 1-16,3 1-1 15,3 3 0-15,-1-1 2 16,1-2-3-16,3 2 0 15,-3 0 1-15,0 1 2 16,-1-1-1-16,-2 0-1 16,0 1 1-16,-3 2-1 15,0 0 0-15,-3-3 2 16,0 0-3-16,-1 3-2 16,-2 0 4-16,-3 0 1 15,6 0-3-15,-6 0-1 0,-3 0 3 16,6 3 1-16,-3-3-3 15,0 0 1-15,3 3 0 16,-3-1 2-16,9-2-3 16,-1 3 0-16,4 0 1 15,0-1 2-15,3 1-3 16,-3 0 0-16,6-1 1 16,-4 1 0-16,4 2-3 0,-3-2 2 15,-3-1 1-15,3 1 2 16,-7 2-1-1,1-2-1-15,-3 2 1 16,0-2-1-16,-3 0 0 16,-3-1 2-16,6 1-1 0,-3 2-1 15,0-2-2-15,0 2-1 16,-4 0 2-16,4 1 2 16,0-1 0-16,3 0-1 15,0 1-2-15,6 2 1 16,-3-1 1-16,3 1 2 15,-1 3-1-15,1 2-1 16,0 0 1-16,-3 3 1 0,3 6-1 16,0-1-1-1,-1 2-2-15,1 1 1 0,-3 0 1 16,0 0 2-16,0-3-1 16,-3 0-1-16,-3 0 1 15,6-2-1 1,-7-1 0-16,-2-2 0 0,3 0 0 15,3-3 2-15,-6 3-3 16,-3-2 0-16,3 1 1 0,3 1 2 0,-3 5-3 31,3 3 0-31,-3 5 1 16,6 6 0-16,-1 2 0 16,1 0 2-16,0-3-1 15,3-2-1-15,0-3-2 16,-3 0 1-16,-3-5 1 15,3 2 0-15,-4-2-3 16,1 0 2-16,0 3 1 16,-3 4 2-16,3 9-1 0,-3 2-1 15,6 1 1-15,-9-1-1 0,3-5 0 16,3-3 0 0,-3-4 0-16,-3-1 2 15,-3-3-3-15,0 1 0 16,-3 2 1-16,0 5 0 0,0 8 0 15,0 6 0-15,0 5 0 16,-3-3 2 0,3-5-3-16,-3-5-2 15,-3-3 2-15,3-5 2 16,-3-6 0-16,0 3-1 16,0 0 1-16,-3 3-1 0,6 5 0 15,-6 8 2-15,0 5-1 16,-3-2-1-16,0-6 1 15,0-2-1-15,-3-6-3 16,7-4 2-16,-4-7 1 16,0 1 2-16,0 3-3 15,0-4 0-15,-3 7 1 0,6 7 2 16,-3 5 1 0,0 8 1-16,0-2-7 15,-3-3 0-15,4-8 3 0,-1-3 2 0,3-5 0 31,0 0-2-31,0-2-2 16,-3 2 1-16,3 3 1 16,3 5 2-16,-3 8-1 0,-6 5-1 0,3 0 1 15,-3-5-1 1,-2-5 0-16,-4-6 2 16,-6-5-3-16,6-2-2 15,0-6 2-15,-2 3 0 16,-1 0 1-16,0 0 2 15,-3 10-1-15,0 6-1 16,1 5 1-16,2 0-1 16,0-3 0-16,0-5 0 15,6-5 0-15,3-3 0 16,0-5 0-16,1-3 0 0,2-5-3 16,-3 2 2-16,6-5 1 15,-3 1 2 1,3 2-1-16,3-3-1 0,-3 0 1 15,0 3-1-15,0 0 2 16,0-3 1-16,6 0-4 16,-3-2 1-16,6-3 2 0,-3 2 1 15,0-7-1 1,0 5-2-16,0-5-4 16,1-6 0-16,-4-8-29 15,3-5-13-15,-6 1-218 16</inkml:trace>
  <inkml:trace contextRef="#ctx0" brushRef="#br0" timeOffset="110264.784">20163 15973 284 0,'0'-3'107'0,"0"3"-83"0,-3 0 21 0,3 0 5 16,0 0-10-16,0 0 0 15,0 0-10-15,0 0-2 16,0 0-15-16,0 0 5 0,0 0 3 15,0 0 8-15,0 0 5 16,0 0-7-16,0 0-2 16,0 0-12-16,-3 3-5 15,0-3-5-15,0 5 0 16,0-2-2-16,3-1 2 0,0 1 2 16,0 2 2-16,0-2 1 15,0 2 0-15,0 1-2 16,0 2 1-16,0-3-4 15,0 5 0-15,0-4-1 16,0 7-2-16,0 0 1 16,0 6-1-16,0-3 0 0,0 7 2 15,0 1-1 1,0 3 2-16,0-6 0 16,0 3 1-16,0-3-2 15,0 0 1-15,0-2 0 16,0-6 1-16,0 0-2 15,3 6 1-15,-3-6-2 16,3 0-1-16,0-5 1 0,0 8 1 16,0-6-1-1,0 1 2-15,0-3-2 0,0 5 2 0,0-5-2 16,3 3-1 0,-3 2 3-16,3 0 0 15,-3-2-4-15,3 5-1 0,-3-3 1 16,3 5 2-16,0-2 0 15,0 3-1-15,0-6 1 16,0 5 1 0,0 1-1-16,0 2 2 15,-4-8-2-15,4 9-1 16,-3-7 1-16,3 4 1 0,0-3-1 16,0-3-1-16,0 0 1 15,3 0-1-15,-3 1 2 16,3-4 1-16,-3-2-1 15,3 5-2-15,0-5 1 16,3-2-1-16,-3 4 0 16,6-2 2-16,-1 0-3 15,4 0 0-15,-3-3 3 16,3 3 1-16,-3-2-4 16,6-1 1-16,-3 0 0 15,2 3 2-15,-2-3-1 0,0 3 2 16,-3 6-2-16,3-4-1 15,-3 1 1 1,3-1-1-16,-3-2 0 0,-1 6 2 16,-2-4-1-16,0-2 2 15,0 5-2-15,0-2 2 16,-3-3-4-16,3 0 0 16,0 0 1-16,3-3 2 15,-3 6-3-15,5-1 0 16,-2-5 1-16,9 9 0 0,-6-1 0 15,12 0 0 1,-6-2 0-16,5-3 2 16,-2 2-1-16,3-2-1 15,-3 0 1-15,3 0-1 0,-7-3 0 16,4 1 0 0,-6 2 0-16,6-3 0 0,-3 3 0 15,11-3 0-15,-8 0 0 16,12 1 2-16,-6-4-1 15,8 6-1-15,-8-5 1 16,3 0-1-16,-7-3 0 16,4 5 0-16,-6-3 0 15,0 1 2-15,-3 0-3 16,-1-3 0-16,-5 5 1 16,6-2 2-16,-6-1-1 15,6-2-1-15,-3 0-2 16,5 0 1-16,-2 0 1 15,6 0 0-15,-3 0 0 0,5-2 2 16,-5-1-1-16,3-2-1 16,-6 5 1-16,3-3-1 15,-4 0 0-15,1-4 0 16,0 7 0-16,-3-6 2 16,-3 4-3-16,0-4 0 15,-3 4 1-15,5-4 2 16,16-4-1-16,0-3-1 15,0-1-2-15,2 1 1 0,1 0 1 16,0 0 2 0,-4 5-1-16,1 0-1 15,-6-3-2-15,-3 6 1 16,-1-3 1-16,-2-5 0 0,-6 5 0 16,3-5 0-16,-6-1 2 15,0-2 1-15,0 1-4 16,-1 1 1-16,1 1 0 15,3 0 0-15,3 2 0 16,-3-2 0-16,9 8 0 16,-4-3 2-16,4 0-1 15,3 0-1-15,-3-3 1 16,-3 9-1-16,-1-1 0 16,-2-5 0-16,-3 5 0 15,-6-2 2-15,0 0-3 16,-3 5 0-16,-3-5 1 0,0 2 2 15,-3 0-3 1,-3-5-2-16,-6 6-18 0,-3-4-9 16,-9 1-108-16,-15-11-48 15,-5 6-37-15</inkml:trace>
  <inkml:trace contextRef="#ctx0" brushRef="#br0" timeOffset="116470.079">20148 15957 192 0,'-9'0'71'0,"9"0"-55"0,-9 0 20 16,9 0 4-16,0 0-7 15,0 0 0-15,-3 0-3 0,3 0-1 16,-3 0-16-16,3 0 10 0,-3 0 4 16,3 0 5-1,-3 0 6-15,1 0-10 16,-1 0-2-16,0 0-9 16,0 0-2-16,3 0-7 15,0 0-3-15,0 0-2 16,3-3 0-16,0-2 2 0,2 2 4 15,1 1 0 1,0-6 2-16,0 5-4 0,3-2 1 16,-3 0-3-16,3-3 0 15,-3 2-1-15,3-4 2 0,0 2-1 16,0-5 2-16,0 2-4 16,0-5 0-1,0 3 3-15,0-6 1 16,3-7-1-16,-1 2-1 15,-2 0-3-15,3 3 1 16,-3 3 0-16,3-1 1 16,0 6-5-16,0 0 1 15,0-1 0-15,0 1 2 16,0 3-1-16,3-1-1 0,2 0 3 16,-2 1 2-16,3-1-2 15,0 3-2-15,0-2 0 16,3 2 1-16,0-3-1 0,-1 6-1 15,-2-3 1 1,0 0-1-16,-3-2 0 16,0 2 0-16,-3 0 0 0,0 0 2 15,0-3-1-15,-1 1-1 16,1-4 1 0,0 1 1-16,0-3-1 15,0-2 2-15,-3-1-2 0,3 1-1 16,-3-1 1-1,0 1-1-15,3-1 0 16,0 1 0-16,0-1-3 0,-1 3 2 0,1 0 1 16,0 0 2-1,0 1 1-15,3 1 1 16,0 1 0-16,0 0 0 16,3 2-2-16,0 1-2 15,-1-1-2-15,-2 3 1 16,3 0 1-16,-3 3 2 0,0-3-1 15,0 3-1-15,0-1 1 16,0 1-1 0,-1-3 0-16,1 0 0 15,0 0 2-15,-3 0 1 16,0-2-1-16,0 2 1 16,-3 0-2-16,3-3-1 15,-3 1 1-15,0-3 1 0,0-1-3 16,-1-2 0-16,1-2 1 15,3-1 0-15,0 1 0 16,-3-3 0-16,3 0 0 16,0 2 0-16,-3 0 0 15,3 1 2-15,0 2-3 16,0 0 0-16,0 3 1 16,-4 0 2-16,4 0-1 15,-3 2-1-15,0 0 1 0,0 3 1 16,3 0-1-16,0 1-1 15,0-1 1-15,0 0 1 16,0 0-3 0,0 2 0-16,0 1 3 0,2 0 1 15,-2 0-4-15,0-1 1 16,0-2 0-16,0 3 0 16,0-3 0-16,0 3 2 15,0-3-3-15,0 0 0 16,0 0 1-16,-1-5 2 15,1 0-1-15,-3-1-1 0,0 1-2 0,0-3 1 32,0 0 1-32,-3 0 2 15,0 1-1-15,0-1-1 0,0 0 1 16,0 0-1 0,0 0-3-16,0 0 2 0,0 0 3 15,0 0 1-15,0 1-1 16,0-1-2-16,0 0 1 15,-1 3-1-15,1-1 0 16,0 1 0-16,0 3 0 16,0-1 0-16,0 0 0 15,3 3 0-15,0 1 0 0,0-1 0 16,-3 0 0-16,0 2 0 0,0 1 0 16,0 0 2-1,0-1-3 1,0 4 0-16,-3-1 3 15,0 1 1-15,0-1-1 16,0 0 1-16,0 1 0 16,0-1 1-16,-3 0-5 0,0 1-1 15,0-1 1-15,0 3 2 16,0 0-7-16,-3 0-1 16,-3 0-31-16,-3 3-13 15,-3 5-108-15,3 15-47 16,-12 7 23-1</inkml:trace>
  <inkml:trace contextRef="#ctx0" brushRef="#br0" timeOffset="121650.145">20062 15923 136 0,'0'0'52'0,"0"0"-41"0,0 0 11 0,0 0 1 16,3 0 2-16,0 0 4 15,0 0-4-15,0-3-3 16,0 0-12-16,0 1 13 0,3-4 9 16,-3 6 1-16,0-2 3 15,0 2 0-15,0-3 2 16,0 3-4-16,-3 0 0 0,0 0-11 15,0-3-3 1,0 3-6-16,-3 0-1 16,0 0-5-16,0 0 0 0,0 0 1 15,-3 0 5-15,0 0-2 16,-3-2 3-16,3 2 1 16,-6-3 2-16,0 1-8 15,-6-1-1-15,3 3-3 16,-5-3-1-16,5 3-3 15,-6 0 1-15,-6-2 2 16,9-1 2-16,3 0-3 16,-3 3-1-16,4 0-1 15,-7-2-2-15,3 2 1 16,-12-3 1-16,3 0 1 16,-17 1 3-16,8 2-5 0,-12 0-1 15,10 0 0-15,-7 0 2 16,9 0-1-16,-8 2-1 0,8 1 1 15,-21 0-1 1,13-3 2-16,-16 0 1 16,12 0-1-16,-5 0-2 0,11 0 1 15,-2 0-1 1,8 0 0-16,-6 2 0 0,9 1-3 16,-8 0 2-1,5-1 1-15,-12 1 2 16,-14 0-1-16,8 2-1 15,7-3 1-15,14 4-1 16,6-4 0-16,0 4 0 16,-5 2-3-16,2 0 2 15,0-3 1-15,3 5 2 0,1-7-3 16,2 5 0-16,-3-3 1 16,-3 1 2-16,0 4-3 15,-2-2 0-15,-1 0 1 16,9 0 2-16,3-3-1 0,-6 9-1 15,-8 9 1 1,5 1-1-16,3 3-3 0,9-6 0 16,3-5 4-1,1 10 1-15,-7 6 0 16,3 0-2-16,-3-3-2 16,9-8 1-16,3-5 1 0,-3 5 2 15,-6-3-3-15,4 6 0 16,2-5 1-16,0-3 2 15,3-3-3-15,0 0 0 16,0 0 1-16,3 9 0 16,0-7-3-16,3 1 2 15,0 3 1-15,0 7 0 16,3 1 0-16,3-1 0 16,0 1 0-16,0 2 0 15,0-3 0-15,0 1 0 16,0-6 0-16,0 5 2 0,0-5-1 15,0-2-1 1,3-3-2-16,0-3 1 0,0 0 1 16,0 1 0-1,0-1 0-15,0-3 0 16,0 1 0-16,-1-1 0 0,4 1 0 16,0 2 2-16,-3-2-1 15,3 2-1-15,-3 0 1 16,3 1-1-16,0-1 0 15,3 0 2-15,-3 0-1 16,3 0-1-16,0 6 1 16,3-3-1-16,2 0 0 15,1 0 0-15,3-3 0 16,3 0 0-16,0 0 0 16,0 1 2-16,2-1-3 15,1-3 0-15,0-2 1 16,-3 6 2-16,0-9-1 0,-1 5-1 0,-2-2-2 15,0 0 1 1,-3 0 1-16,3-2 2 16,0-1-1-16,-1 0 2 15,4-2-2-15,6 5-1 16,3-6 1-16,2 1 1 0,4-3-1 16,0 5-1-1,-3-5-2-15,-1 0 1 16,-2 0 1-16,0 0 2 15,-9 0-3-15,-1 6-2 16,-2-4 2-16,3-2 0 16,0 5 1-16,3 3 2 15,2-2-3-15,7-1 0 0,0-2 1 16,6-1 0-16,-4 1 0 16,1-3 0-16,-3 5 0 15,-4-2 0-15,-5 0 0 16,-3-1 2-16,-3-2-3 0,3 8 0 15,0-5 1 1,-1-1 2-16,7 4-1 16,3-4-1-16,6 1-2 0,2 0 1 0,1-3 1 31,0 5 2-31,-7-2-1 16,-2-1-1-16,-3-2-2 15,-3 3 1-15,-4-3 1 0,-2 0 2 16,0 5-3-1,0-5 0-15,3 0 1 16,2 0 2-16,7 0-1 0,3 0-1 16,3 5-2-16,-1-5 1 15,1 0 1-15,-3 0 2 16,-3 0-1-16,-7 0-1 16,-2 0-2-16,0 3 1 15,-3-3 3-15,0 0 1 16,-1 5-4-16,4-5-1 15,0 0 1-15,3 0 2 0,6 0-2 16,2 0 0-16,1 0 1 16,0 0 2-1,-3 0-1-15,-1 0 2 0,-2 0-4 16,0 6 0-16,-6-4 1 16,-1-2 0-16,-5 6 0 15,0-6 0-15,-3 5-3 16,0-2 2-16,0-3 1 15,3 5 2-15,0-5-1 16,5 0-1-16,1 0-2 16,6 0 1-16,3 0 1 15,-1 0 0-15,1 5 0 16,0-2 0-16,-3 2 2 0,-4 0 1 16,1 1-1-1,-3-4-2-15,-3 4-2 16,0-4-1-16,-3 1 2 0,-1-3 2 0,4 0-2 15,-3 0 0 1,0 0 1-16,0 3 0 16,3-3 0-16,3 5 0 15,2-3-3-15,4 1 2 16,3 0 1-16,0 2 2 0,-1-5-1 16,1 5 2-1,-6-2-4-15,0-3 0 16,-4 0 1-16,-2 0 0 15,0-3 0-15,0-2 2 16,0 0-3-16,0-3 0 0,5 0 1 16,4-3 2-1,6 6-3-15,3-3-2 16,2 5 2-16,-2-2 2 0,3 0 0 16,-7 0 2-16,1-3-2 15,-6 8-1-15,-6-6-2 16,-1-2 1-16,-2 3 1 15,0-3 2-15,0 3-3 16,0 2 0-16,0 1 1 16,0-1 2-16,-1-2-3 0,1 5-2 0,3-3 2 31,3-2 0-31,3-1 3 16,2 1 1-16,1-3-4 15,-3 3 1-15,-3-3 0 16,-1-5 0-16,-2 5 0 15,-6-5 2-15,3 2-3 16,-3-2 0-16,0 5 1 0,2-5 0 16,4-1-3-16,3-4 2 15,6-1 1-15,3 1 2 16,-1-3-1-16,4 5 2 16,-6 0-2-16,2 0-1 15,-5 3-2-15,-3 0-1 16,-3-1 2-16,-3 1 2 0,-7-3 0 15,7 3 2 1,-6 0-2-16,0 0-1 0,0-1 1 16,0 1-1-1,-3 0 0-15,3 8 0 16,0-3 0-16,-1-6 2 0,1 9-1 16,0-3-1-16,0 3 3 15,0-3 2-15,0 3-2 16,-3 2 0-16,0 0-3 15,-3-5-1-15,0 8-37 16,-1-5-14-16,-2-11-170 16,-9-10-89-1,-8-6 146-15</inkml:trace>
  <inkml:trace contextRef="#ctx0" brushRef="#br0" timeOffset="125546.833">21690 14076 184 0,'-3'-5'71'0,"3"5"-55"0,-3 0 9 0,3 0-1 16,0 0-10-16,0 0-3 15,0 0-4-15,0 0-2 16,0 0-3-16,0 0 5 0,0 0 5 15,0 0 5-15,0 0 4 16,0 0 2-16,0 0 3 16,0 0-1-16,0 0 0 0,-3 0-8 15,3 0 0 1,-3 0-6-16,0 0 1 0,0 2-5 16,0 1 1-16,0-1-3 15,0 1 2-15,0 0-4 16,0-1-2-16,0 1 0 15,3-3-1-15,-2 0 0 16,2 0 2-16,0 3-1 0,0-3-1 16,0 0 1-1,0 0 1-15,0 0-6 0,0 0-1 16,0 0-18 0,0-3-8-16,0 0-36 15,2-5-17-15,7-5-47 16</inkml:trace>
  <inkml:trace contextRef="#ctx0" brushRef="#br0" timeOffset="134935.383">21830 13981 228 0,'-6'-11'85'0,"6"8"-66"0,-3-2 16 0,3 5 6 16,0 0-9-16,-3-3 1 16,3 1-3-16,0-1 1 15,0 0-17-15,0-2 3 0,0 0 3 16,-3 0 2-16,0 2 4 15,0 0-3-15,0 3 0 0,-6 6-8 16,6 2-2-16,-3-1-3 16,0 4 1-1,1 0-2-15,-1-1 0 0,0 3 1 16,0 1 1-16,0-4 3 16,-3 4 4-16,0-1-6 15,0 0 1-15,-3 0-6 0,0 0 1 16,0 1-5-16,0-4 0 15,3 1-3 1,0-1-1-16,1 1 1 16,-1 0 2-16,0-1-1 15,0-2-1-15,0 3 1 16,0-3 1-16,0 0 1 16,-3-3 3-16,0 0-3 15,0 0-2-15,-3 3 0 0,0-2 1 16,1-1-3-16,-1 3-2 15,-3 0 2-15,0 2 0 16,0 1 1-16,0 2 2 16,0 3-1-16,1 3-1 15,2 2 1-15,3-5 1 0,3-3-1 16,-3 5 2 0,3-2-4-16,-3 0 0 15,0-3 1-15,0 6 2 16,0-6-1-16,-3 3 2 15,4-3-2-15,-1 3-1 16,0-3 1-16,0 3 1 16,3-3-3-16,-3 1-2 0,3-4 4 15,-3 1 1 1,3-1 2-16,-6 4 0 16,0-6-2-16,-2 0 1 0,2-1-2 15,-9 1 2-15,6 0-2 16,-9 0-1-16,3 0 1 15,-5 0-1-15,5 0 0 16,-3 3 0-16,3-3 0 16,0 5 2-16,4-3-1 15,-1 4 2-15,3-4-4 0,0 3 0 0,3-2 1 32,0 2 0-32,3 1 2 15,0 1 1-15,1-1-4 16,-1 1 1-16,3-1-2 0,-3 2 0 15,0-3 2 1,0 0 2-16,0-2-1 16,-3-1 2-16,3 1-4 0,-3-3 0 0,3 0 1 15,-5 0 0 1,2 0 0-16,-6-3 2 16,3 0-3-16,-6 0 0 0,6 1 1 15,-5-1 2 1,2-2-1-16,-3-1 2 15,3 1-2-15,0 0 2 16,3-1-2-16,-2-2-1 0,5 0 1 16,0-2-1-16,3-1-3 15,-3 0 2 1,3 1 1-16,0-1 2 16,0 0-1-16,0 1 2 15,0 2-7-15,1-3 1 0,-1 0 3 0,-3-2 2 0,3 0 0 31,-3-3-2-31,3 3 1 16,-9-3 1-16,6 2-3 16,-8 1 0-16,2 0 1 15,-3 0 2-15,3-1-1 16,-3 1-1-16,3 0 1 16,1-1-1-16,2 1-3 0,0-3 2 15,3 3 1 1,0-3 2-16,0 3-1 15,0-3 2-15,3 2-4 0,0-2 0 16,4 0 1-16,-1 1 0 16,0-1 0-16,0-3 0 15,0 3 0-15,0-2 0 0,3 2 0 16,-3-3 2 0,3 0-3-16,-3 1 0 0,3 2 1 15,-3-3 2 1,0 3-1-16,0-2 2 15,0 2-4-15,-2 0 0 16,2 0 3-16,-6 0 3 16,3 3-4-16,0-3-1 15,0 3 0-15,0-3 0 16,0 2 0-16,0-2 2 16,0 3-1-16,-2-6 2 0,2 4-2 15,-6-7-1-15,6 1-2 16,-3-11 1-16,3 6 1 15,-3-19 2-15,-6-16-1 16,0 5-1-16,4 6 1 16,5 13 1-16,0 5 1 15,-3-5 1-15,3 5-2 0,0-18 1 16,0 7-4 0,-3-23 0-16,-6-16 1 15,-2 10 0-15,-1 9-3 16,-6 7 2-16,-9 3 1 0,-2 0 2 0,-4-2-1 31,3-9-1-31,1-2 1 16,5 2 1-16,3 6-3 0,3 5 0 15,1 5 1-15,-7 3 0 16,-3 6 0-16,-8 2 2 16,-10-1-1-16,1-1-1 15,2-1 1-15,6 0 1 16,7-2-3-16,-1-1 0 15,0 4 1-15,-8-1 0 16,-10 3 2-16,-2 2 1 0,-1 6-6 16,7 5 0-1,8 6 1-15,0-1 3 16,-2 3-2-16,-13 6-2 0,-5 2-1 16,-1 5 3-16,4 8 0 15,5 6 1-15,4 7 0 0,-4 6 0 16,-5 2 0-1,-7 1 2-15,1-1-3 16,8-2-2-16,4 2 2 16,2 1 2-16,-2 12-2 15,-7 17 0-15,-5 4-1 16,-1-4 0-16,7-9 2 16,5 1 2-16,10 10-1 15,2 8-1-15,3 3-4 16,4-6-2-16,-1-7 7 15,-3-3 4-15,-2 10-5 0,-1 22 1 0,1-6-6 16,5-7 1 0,6-9 6-1,-6 27 4-15,7 16-3 0,8-11-2 0,6-13-3 0,3-6 1 16,0 17 1 0,6 15 0-16,1-15 0 15,2-14 0-15,0 9 0 16,6 17 0-1,0-7-3-15,3-16 2 16,0-5 1-16,3 10 2 16,0 13-3-16,3-12 0 0,3-17 1 0,0-2 2 31,-1 5-1-31,4 16-1 16,0-8 1-16,6-14-1 0,3-9-3 15,3-9 0-15,6 3 4 16,8 7 1-16,4 7 0 15,3-4-2-15,-1-8 1 0,-5-15-1 16,-6-3 0-16,-4-5 0 16,1-1-3-1,0 1 0-15,3 5 4 0,2 11 1 16,1-1 0-16,3-2-2 16,0-8 1-1,-1-3-1-15,1-7-3 16,-3-3 2-16,-4-6 1 0,-2 1 0 15,-6-1 0 1,0 0 0-16,-3 11-3 16,-1 6 2-16,4 2 1 0,0 0 0 15,3-6 0-15,3 1 0 16,5-8 0-16,10 0 0 16,-3-6-3-16,-1-5 2 15,1 3 3-15,-3-3 1 0,-4-2-4 16,-2 7-1-1,0 1 1-15,6 7 2 0,5 3-2 16,10 3-2-16,2-1 2 16,1 1 2-16,-3-8 0 15,-7 0-1-15,-2-6-2 0,2-5 1 16,10-2-1 0,12-1 0-16,2-4 2 15,-6-1 0 1,-5 0 0-16,-6 0 0 0,-4 0 0 0,10-5 0 15,8 3 0 1,7-3 0-16,-4 5-3 16,-8 0 2-16,-10-2 1 0,-2 5 0 15,-1-3 0 1,7 0 2-16,5 1-3 16,4 4 0-16,-4 1 1 15,-2-1 0-15,-6-5 0 16,-7-5 0-16,7 0-3 15,11 3 2-15,7-9-1 0,-4 4 0 16,-2-1 0-16,-13-2 0 0,-5 2 2 31,-4 3 0-31,7 2 0 0,9-2 2 16,5-2-3-16,1-6 0 16,-4 0-1-16,-8 0 0 0,-10 0 0 15,-2-6 0-15,3 4 2 16,2-9 2-1,13 3-1-15,8-5-1 16,-2 0 1-16,-7 0-1 16,-8-1-3-16,-6 1 2 0,-4 3 1 15,4-4 0 1,5 6-3-16,4 3 2 16,3 0 1-16,-4 2 0 0,-2-2 0 0,-7-3 0 15,-5 3 0 1,-3-3 0-16,-3-3-3 15,2 3 2-15,4-5 1 16,6 8 0-16,2 2 0 16,4-2 2-16,0-1-1 15,-4-2 2-15,-2 3-4 0,-7 0 0 16,-2-3-1-16,0 3 0 0,3-3 2 16,5 2 0-1,7-2 0 1,2 3 0-16,1 3 0 0,-3-4 2 15,-7 6-1 1,-2-5-1-16,-9 2 1 16,-4-2-1-16,1 0-3 0,-3 2 0 15,3-2 2-15,0 0 0 16,-1-3 1-16,4-3 2 16,0 3-1-16,0 3-1 15,-4-3 1-15,1-5-1 16,0 5-3-16,-3-11 2 15,-1 1 1-15,-2-4 2 0,0-9-1 0,0-4-1 32,-3-2 1-32,0 6-1 15,2 1 0-15,4 7 0 0,3 1 0 16,3 4 0-16,-1 5 0 16,1-1 0-1,0 7 0-15,3-4 2 16,-7-2-3-16,1-1 0 15,-3 1 1-15,0-5 2 0,-6 2-3 16,-1-8-2-16,-2-2 4 16,-3-1 1-16,0-5 0 15,0-2-2-15,0-3 1 16,0 3-1-16,0 2 0 16,2 0 0-16,1 6 0 15,0 4 0-15,0 1 2 16,-3-3 1-16,6 6-1 15,-3-9-2-15,-1-2 1 16,-2-13-1-16,3-11 2 0,0-5 1 16,-3 10-4-16,0 3-1 15,-3 14 1-15,-3-1 0 16,-6 5 5-16,-3 1 5 16,-3 7-5-16,-3-2 0 15,3 5-2-15,-6-2 1 16,0-1 0-16,0 1 1 15,0-3-5-15,3-6-1 16,0-5-2-16,3-2 0 16,3-8-8-16,0 7-3 15,3 1-32-15,-3 5-12 16,0 13-169 0,-12 13-80-16,-9 9 156 0</inkml:trace>
  <inkml:trace contextRef="#ctx0" brushRef="#br0" timeOffset="147428.673">21759 13962 252 0,'-3'-3'96'0,"3"3"-75"0,0-8 28 0,0 8 8 16,0-2-15-16,0-1-1 15,0 1-18-15,0-1-4 16,0 0-11-16,0 1-3 0,0-1 1 16,0 0 8-16,0-2 3 15,0 0 5-15,-3-3 3 0,3 3 0 16,-3-3 0 0,0 2-8-16,-3-2 0 0,3 3-8 15,-3-3-3-15,3 3 1 16,-3-3 2-16,0 3 0 15,0-3 2-15,0 2-4 16,0-2-2-16,0 0 4 16,-3 1 4-16,3 1-5 15,-3-2-2-15,3 3-1 16,-3-3 1-16,1 3-1 16,-4-3 0-16,3 3 1 15,-6-1 3-15,3 1 0 16,-6-3 2-16,3 3-4 15,-9-3 1-15,4 3-7 16,-13-3-1-16,6 0 0 0,-9-3 2 16,7 3-1-16,-4-2-1 0,6-4 1 15,0 1 1 1,6 3-1-16,-2-4-1 16,5 4 1-16,-3-6-1 15,3 3 0-15,-6-6 0 16,6 3 0-16,-11-2 2 15,8 2-1-15,-12 0-1 16,6 3 1-16,-9-1-1 16,7 1-3-16,-4 0 2 15,6 2 1-15,-3 1 2 16,7 2-1-16,-4-3-1 16,6 3-2-16,0 0 1 15,3 1 1-15,-3-1 0 0,4 2 0 16,-4 1 0-16,3 0-3 15,-9-1 2-15,3 4 1 16,-9-1 2-16,7 0-3 16,-7 1 0-16,6-1 1 0,-6 1 2 15,7-1-3 1,-1 0 0-16,3 3-1 0,0 0 0 16,3 0 2-16,-2 0 2 0,5 0-3 31,0 0 0-31,3 0 1 15,-3 3 0-15,3 0-3 16,-6-1 2-16,4 1 1 16,-7-1 2-16,3 1-3 15,-6 2 0-15,3-2 1 0,-3 2 0 16,4 1 0-16,-1 2 0 16,3-3-3-16,-3 5 2 15,6-2 1-15,-3 6 2 16,4-4-3-16,-1 6 0 15,3-3-1-15,3 3 0 16,0-3 2-16,0 3 0 16,3-2-3-16,0 1 2 0,0-1 1 15,0 1 0 1,3-1 0-16,1 2 2 0,-1-3-3 16,0 3-2-1,0-3-1-15,0 0 3 0,0-2 0 16,0 2 1-16,0 0-3 15,0-2 2-15,3-3 3 16,0 2 1-16,0-2-4 16,0 0 1-16,0 0 0 15,0 0 0-15,0 0-3 16,0 3 2-16,0-3-1 16,0 2 0-16,0-2 2 15,0 3 2-15,0-3-3 16,0 2 0-16,0-2 1 0,0 3 2 15,0-3-3 1,0 2 0-16,0-2 1 16,0 3 2-16,0-1-3 0,0 4 0 0,3-4 1 15,-3 6 0 1,0-3 0-16,0 3 2 16,1-3-3-16,-1 3 0 15,3-3 1-15,-3 1 0 0,0-1 0 16,0 0 0-1,3-2-3-15,0-1 2 16,0 1 1-16,-3-1 2 16,3-2-1-16,-3 3-1 15,3-3 1-15,-3 0 1 16,0 0-3-16,0 0-2 16,3 2 2-16,0-2 2 15,0 0 0-15,0 0-1 16,0-3-2-16,0 3-1 15,0-2 4-15,0 2 1 0,0-3-3 16,0 3 1-16,0-3 0 16,0 3 0-16,0 0 0 0,3 0 0 0,0 0 0 15,0 2 0 1,-3-2 0 0,3 6 2-16,0-4-1 15,0 3-1-15,0-2-2 0,0 2 1 16,0-2-1-1,-1 2 0-15,1-2 2 16,3 2 2-16,-3-3-1 16,0 4 2-16,0-4-4 15,0 3 0-15,0 1 1 0,0-1 0 16,0 0 0-16,0 0 2 16,0-2-3-16,0 0 0 15,0-1 1-15,0-2 2 16,0 0-1-16,0 0-1 15,-3 0 1-15,3 0-1 0,0-3-3 16,0 3 2 0,-3-3 1-16,3 3 0 15,0-2-3-15,0 1 2 0,0-1 3 16,0 4 1 0,0-4-4-16,-3 2 1 15,0-3 0-15,3 0 0 16,0 0-3-16,0 1 2 15,0-1 1-15,0 0 2 16,0 1-1-16,0-1-1 0,0 0 1 0,0 1-1 16,0-4 0-1,0 1 0-15,0-1 0 16,3 1 0-16,-3 0 0 0,2-1 0 16,1 1 0-1,0 2 0-15,0-2 0 0,3 2 0 16,-3-2 0-1,3 2 0-15,0 0 0 16,3 1 0-16,-3-1 0 0,3 0 0 16,-3 1 0-16,6-1 0 15,-3 0 0-15,2 1 0 16,1-4-3-16,3 1 2 16,-3-1 1-16,3 1 2 0,-3 0-1 15,0-1-1 1,0 1 1-16,-1 0-1 15,-2-1 0-15,3-2 0 16,-3 0 0-16,0 0 0 16,0 0 0-16,0 3 2 15,-3-3-3-15,3 3 0 0,-3-3 1 0,3 0 0 32,-4 0 0-32,4-3 0 15,-3 0-3-15,6-2 2 0,-3 2 1 16,3-2 2-1,0 0-1-15,3 0-1 0,-3 2 1 16,5-2-1-16,-5 2 0 0,6 0 2 16,-3 1-1-1,3-4-1-15,-3 4-2 16,3-4 1-16,-4 1 1 16,1 0 0-16,-3 0 0 0,3-1 0 15,-3 4 0-15,3-4 2 16,-3 1-3-1,0 0 0-15,-1-1 1 16,1 1 2-16,-3 0-3 16,0 0-2-16,-3 2 4 15,3-2 1-15,-3 2 0 16,0 0-2-16,0 1 1 0,0-1-1 16,0 0-3-16,0-2 2 15,-3 2 1-15,2-2 0 16,1 3 0-16,3-4 2 15,-3 1-3-15,3 0 0 16,0-1 1-16,0-2 0 0,0 6 0 16,0-4 2-1,-3 1-3-15,3 0 0 16,-1 0-1-16,1-3 0 0,0 2 2 16,0-4 2-16,0 2-1 15,0-3-1 1,-3 3 1-16,0-2 1 15,0-1-1-15,0 1-1 0,-3 2 1 16,3-3 1 0,-3 3-1-16,3-2-1 0,-4-1-2 15,1 0 1-15,0 1 1 16,0-1 0-16,0 3 0 16,0-2 2-16,0 2-3 15,0-3-2-15,0 3 2 0,0 0 0 0,-3 0 1 31,3 0 0-31,-3 0 0 16,3 1 2-16,0-1-3 0,0 0 0 16,0 0 1-16,0 0 2 15,0 3-1-15,0-3-1 16,-3 2 1-16,3 1-1 16,-3 0 0-16,2-1 0 15,-2 1-3-15,3 0 2 16,3 0 1-16,-3-1 0 15,0 1 0-15,0 0 2 0,0-1-1 16,0 1-1 0,0 0-2-16,0-1 1 15,0 1 1-15,3 0 2 16,-3 0-3-16,6-1-2 0,-3 1 4 16,9-3 1-16,-4 0-3 15,4-2 1 1,-3 2 0-16,3-6 0 15,-3 6 0-15,3-2 2 0,-3 2-1 16,3-3-1-16,-4 1 1 16,4-3-1-16,-3 2-3 15,3-5 2-15,-3 3 1 16,3-3 0-16,-3 3 0 16,0-3 0-16,-4 3-3 15,4-1 2-15,-3 1 1 0,0 0 0 16,0 2-5-16,0-2-1 15,0 3 3 1,3 2 1-16,-3 0 2 16,3 2 0-16,-4 1-3 15,7 2 2-15,-3 1-4 0,3-1 1 16,-3 1-5 0,0-1-1-16,-3 0-17 0,0 1-8 15,-3 2-52-15,-3 0-21 16,-1 0-87-1</inkml:trace>
  <inkml:trace contextRef="#ctx0" brushRef="#br0" timeOffset="-111549.428">5544 3601 540 0,'0'-8'200'0,"0"8"-155"0,-2-3 5 0,2 3-8 16,0 0-19-16,0 0-4 15,-3 0-6-15,-3 0-1 16,-3 3-7-16,-9 5 1 0,-6 5 1 16,-9 8-1-16,3 8 1 15,7-5-2-15,-10 16 2 16,6-8-4-16,-15 13 0 15,10-8 1-15,-25 47 0 16,13-17-2-16,-7 12 1 16,12-18-2-16,9 31 2 15,7-18 0-15,26 16 1 16,0-18-2-16,26 10 1 16,-5-19-2-16,21 25-1 0,-9-19 1 15,41 10-1-15,-18-16 0 16,10-7 0-16,-13-8 0 15,1-9 0-15,-15-7 0 16,-7-6 0-16,-5-4 0 16,-6-4 0-16,-3-5 0 15,-6-2 0-15,-3 0 0 0,-6-6 0 16,-3 0-9-16,-6-10-2 16,0 2-78-1,-6-18-33-15,3 3-130 16</inkml:trace>
  <inkml:trace contextRef="#ctx0" brushRef="#br0" timeOffset="-110766.858">9718 3699 396 0,'-18'-24'148'0,"18"24"-115"0,-33-24 35 0,30 22 9 15,-12-6-16-15,3 0-2 0,-2 0-21 16,2 0-9-16,3 0-16 16,0 0-2-16,15 3 0 15,-3 2-4-15,18 14 1 16,-4-1-1-16,13 27 3 0,-6-2-3 16,18 15-2-16,-10-10 2 15,16 44 0-15,-9-15-3 16,-3 16-1-16,-7-16 1 15,-14 26 2-15,-3-18-3 16,-21 20-2-16,0-17 0 16,-15 2-1-16,7-19 0 15,-10 9 0-15,6-14 0 0,-9 11 0 16,6-14 0 0,-8-2 0-16,5-10 0 15,-6-4 0-15,6-10 0 16,-3-10 0-16,7-3 0 15,-4-16 0-15,6 0-25 16,-3-19-10-16,3 3-132 16,9-7-57-16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2:07:28.8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21410 4366 196 0,'0'-6'74'0,"0"6"-58"0,-3 0 7 0,3 0 1 16,0 0-15-16,0 0-5 15,0 0-2-15,0 0-2 16,3-2 0-16,0-1 2 0,0 0 3 16,0 1 13-16,0-1 6 15,0 0-8-15,0 1-2 16,-3 2-10-16,0 0-3 16,0 0-39-16,0 0-16 15,0 0-55 1</inkml:trace>
  <inkml:trace contextRef="#ctx0" brushRef="#br0" timeOffset="72033.179">18341 10163 392 0,'0'-14'145'0,"0"14"-112"0,-6-8 41 0,6 8 10 15,-3 0-25-15,0 0-7 16,-2-2-19-16,2-1-6 16,-3 3-16-16,3 0 0 0,0 0 2 15,0 0-7-15,3 5-1 16,0-2-1-16,0 10 2 16,0-2 1-16,6 39 3 15,-3-7-5-15,3 20-3 16,0-13-1-16,2 6 1 0,-2-8-1 15,3 15-1 1,-3-13 3-16,0 6 0 16,0-11 1-16,0-5 0 15,-3-6-2-15,0-5 1 0,0-5 0 16,-3-11 1-16,0-2-5 16,0-25 1-16,0 4 0 15,0-17 0-15,0 4 0 16,0-7 0-16,0 7 0 15,3-9 0-15,0 5-3 16,3-7 0-16,0 8 2 16,3-4 2-16,-3 7-2 0,6-1-2 15,0 5-1 1,11 11 3-16,-5 3 0 0,15 13 3 16,-6 0-1-16,6 5-1 15,-7-2 3-15,-2 5 0 16,-6-3 1-16,-12 3 2 15,0-3-1-15,-21 11 0 16,3-6-3-16,-12 17-2 16,4-6 1-16,-4 5-1 15,3-7 0-15,0-4 0 16,3-1 0-16,3-9 0 16,3-3-11-16,3-10-5 0,3 0-28 0,6-10-11 15,0 2-55 1,9-5-24-16,0 2-82 31</inkml:trace>
  <inkml:trace contextRef="#ctx0" brushRef="#br0" timeOffset="72389.591">18791 10649 444 0,'0'0'165'0,"0"0"-129"0,0 0 37 15,0 0 6-15,3 3-32 0,3 0-11 16,3-3-18-1,-3 0-5-15,6-3-7 16,-3 0-2-16,2-2 2 0,-2 0-3 16,3-3-2-16,-3 3 0 15,0-6-1-15,0 1 2 16,-3-6 1-16,-3 2-1 0,-6-1 1 16,3 1 2-1,-9 6 4-15,3 0 0 0,-9 11 0 16,0 0-1-16,0 7 2 15,1 1-5-15,8 7-1 16,0-2-2-16,12 19-2 16,-3-6-2-16,9 8-1 15,-1-8-9-15,10-3-3 16,-3-2-36-16,18-11-14 16,-6-2-84-16,20-16-36 0,-8 2-7 31</inkml:trace>
  <inkml:trace contextRef="#ctx0" brushRef="#br0" timeOffset="72670.311">19386 10567 524 0,'-12'-7'198'0,"12"7"-154"0,-9-8 3 0,9 8-11 0,0-6-24 15,0 1-7-15,-3-6 3 16,0 1 2-16,0-3-5 15,0 2 8-15,-2 0 6 0,-1 4-4 0,-6 9 2 16,3 1-4 0,-12 13 2-16,3-3-8 15,0 5-4-15,3-2-2 16,9 8 1-16,0-3-3 16,12 14 0-16,0-6-4 0,9 8 1 15,-3-8-18 1,6 0-6-16,-3-5-27 0,9-11-10 15,-6 0-67-15,14-13-28 16,-5 0-26-16</inkml:trace>
  <inkml:trace contextRef="#ctx0" brushRef="#br0" timeOffset="74116.095">19711 10702 360 0,'6'6'134'0,"-6"-6"-104"0,6 2 27 15,-6-2 6 1,6 0-10-16,-3 0-1 15,2-2-14-15,-2-1-4 16,0-5-19-16,0 3 2 0,-3-3 3 16,0 0-5-16,-3-3 0 0,0 3-5 15,-3-2-1-15,1 2-3 16,-4 0-1-16,0 3-3 16,-3-1-2-16,3 1 1 15,-6 5-1-15,3 0 4 0,-3 8 5 16,0-3-1-1,3 14 1-15,0-3-5 0,7 15-1 16,2-4-3 0,6 5-3-16,0-6 2 0,8-2 2 0,-2-3 0 15,6-10 2 1,-3-3-2 0,3-16 2-16,-3 0 0 15,0-13 1-15,0 2-5 16,-3-5 1-16,0 6-2 0,-3-3 0 0,-1 5 2 15,-2 0 2 1,0 3-1-16,0-1-1 16,0 4 1-16,0 2-1 15,-3 0 2-15,0 5 1 16,0 1-1-16,0 2-2 16,0 0-2-16,0 8 1 15,0-3 3-15,3 13 1 16,0-4-1-16,0 12-2 15,0-5 1-15,3 6-1 16,-3-6 0-16,3 0 0 16,0-5 0-16,6 0 2 0,-3-3-1 0,6-10 2 15,-3-1-4 1,9-12 0-16,-4 2 1 0,7-11 2 16,-6 3-3-1,6-5 0-15,-6 5 1 16,3-2 2-16,-4 2-1 15,1-3-1-15,-3 4 1 0,-3-1-1 0,-3 2-3 32,0 1 2-32,-3 3 1 15,0-1 0-15,-3 3 0 16,0-2 2-16,0 2-1 16,-3 0-1-16,0 2-2 0,0 1 1 15,0 2 1 1,0 1 2-16,0-1 1 15,-3 3 1-15,0 0 0 0,0 5 0 16,0-2-2-16,0 5-2 16,0-3 1-16,3 6-1 15,0-3 0-15,3 8 0 0,0-3 0 16,3 5 2 0,0-2-1-16,3 3-1 0,-3-3-2 15,3 2 1 1,-3-5 1-16,3 1 2 15,-1-4-1-15,4-4-1 16,-3-4 1-16,3-10-1 16,-3 3 0-16,3-8 0 15,-3 0 0-15,0-6 0 0,0 3-3 16,0-2 2-16,0 2-1 16,0 0 0-16,0 3 0 15,-1 2 0-15,1 3 0 16,3 3-2-16,-3 2 0 15,3 3 0-15,0 0 3 16,0 3 0-16,0-1-2 16,0 6 2-16,-3-2 3 0,-3 2 1 15,0 0 1 1,-6 2 0-16,0-2-5 0,-6 3 1 16,0-3 0-16,0 0 2 15,0-3-1 1,0 0-1-16,0-2-4 15,3-1 0-15,0 1 0 16,9 2 2-16,-3-2 1 0,9 0 3 16,0-1-3-16,9-4 0 15,-1-1 1-15,7-5 0 16,-3 3 0-16,3-6 0 16,-6 3-3-16,2-5 2 15,-5 2 1-15,-3-2 2 16,0 0-1-16,-6-3-1 15,0 3 1-15,-6-3 1 16,0 3-1-16,-9 5-1 0,0 3 1 0,-15 5 1 31,3 0-3-31,0 7-2 0,4-1 2 0,8 4 0 16,3 1-2 0,12 5 2-1,-4-3 5-15,10 8 5 0,-3-2-1 16,3 2 1-16,-3-5-5 15,3 0-3-15,-3-3 0 16,0-3-1-16,0-2-5 0,-3-5 1 16,0-3-14-1,-4-5-5-15,1 2-76 16,-3-5-33-16,0 0-108 16</inkml:trace>
  <inkml:trace contextRef="#ctx0" brushRef="#br0" timeOffset="76201.006">21562 10647 148 0,'-9'0'57'0,"9"0"-44"0,-6-3 47 16,6 3 18-16,0 0 5 16,0 0 5-16,0 0-21 15,0 0-8-15,0 0-33 16,0 0 6-16,0 0 3 0,0 0-8 16,3-2-1-16,0-1-11 15,0-5-2-15,0 3-3 0,-3-6-1 16,0 3-5-1,-9-2-1-15,3-1-1 16,-20 3 1-16,2 0-2 0,-18 8 2 16,6 0-2-1,-2 5 2-15,5 1 2 0,6 7 2 16,3-2-1-16,9 4-1 16,4-1-1-16,16 1 2 0,-2-1 1 15,27-4 1 1,-6-2-2-16,12-5 1 0,-6 0-4 15,2-6-2 1,-5 0 2-16,-3-5 0 0,-3 3 1 16,-6-6 2-1,-1 3-3-15,-5-2 0 0,-3 2-1 0,-3 0-2 16,0 3 1 0,0 2-1-16,0 0-5 15,3 9 1 1,-3-4 0-16,6 12 2 0,-3-1 5 15,6 29 3-15,-3-7-2 16,6 20-1-16,-3-10-1 0,3 0 1 0,-4-8 0 31,-2 8 1-31,0-10-2 16,-9 9 1-16,0-6-2 16,-6 1 2-16,0-4-2 15,-8-9 2-15,2-2-2 16,-9-16-1-16,3-3-2 15,-12-18-1-15,3 2-1 16,4-7 0-16,2 2-2 16,12-11-1-16,3 4-5 0,18-33 0 15,-3 11 1-15,12-10 2 16,-4 7-1-16,7-2 1 0,-3 10 3 16,12-5 1-1,-6 8 0-15,8-13 4 0,-5 10 0 16,6 0 1-1,5-2 0-15,-11 23 2 0,-3 4 5 16,3 22 4 0,-6-1 0-16,2 12 1 15,-2-4-2-15,-3 9 1 16,-3-4-4-16,0 7-2 16,-3-5 0-16,-3 3-1 15,-4-5 0-15,1-3 2 16,-3-3-1-16,-3-8 0 0,0-2-6 0,-3-11 1 15,0 3-5 1,-6-9-1-16,0 4-2 16,-5-6 0-16,2 3 2 15,-6-1 4-15,3 4 1 0,-6 5 3 0,3-1 1 32,3 12 3-32,3-4-5 15,12 14-1-15,0-3 0 0,9 9 2 16,0-4-1-1,6-2-1-15,-3-3 1 0,9-10-1 16,-7-1 0 0,13-9 0-16,-6-1 0 0,6-6 2 15,-6 4-3 1,2-6 0-16,-2 3 1 0,-3-9 0 16,-3 4 0-16,0-6 0 15,-3 3-3-15,-3 5 2 16,-4 3-1-16,1 10-2 15,0 1 3-15,-3 12 0 0,6-2 1 16,-3 13 2 0,0-2 1-16,3 47 3 0,-3-10-1 0,0 7 0 31,0-10-6-31,-3 10-1 16,0-7 3-16,0 10 3 0,-3-13-1 15,0-5 0 1,-3-9 1-16,-3-10 2 15,3-5-3-15,-6-26-2 0,3-1 0 16,-3-18 1-16,0 5-3 16,-3-26-2-16,0 7-3 15,6-47 1-15,-3 16-4 16,9-8 1-16,0 16-3 16,9-8 2-16,0 13 0 15,6 8 1-15,-7 8 2 16,7 21 2-16,-3 3-1 0,0 15 1 15,-3-2 3-15,0 11 0 16,0-3-4-16,-3 2-1 16,-3 1 0-1,-3-1 2-15,-3-2 2 0,0 0 3 0,0-2 2 16,-9-6 1 0,3 0-2-16,-9-6-2 15,3 1-2-15,3-3 1 16,3 0-8-16,9-2-2 0,-3 2-1 15,12 0 2 1,-3 0 4-16,12 0 1 16,-3 0-2-16,20-11 0 15,-5 6 1-15,15-24 4 16,8-16-1-16,-8 0-1 0,-9 8 3 0,-10 6 0 31,-5 2-2-31,-6 2 0 16,-9 1 4-16,-3 5 3 0,-6 5 5 15,-3 8 5-15,-3 11-8 16,-6 7-1-16,-3 6 6 16,-3 11 2-16,-3 28 5 15,7 9 3-15,-1-11 2 16,0 11 1-16,3-11-7 16,0 7 0-16,0-9-8 15,6-1-1-15,0-5-4 16,3-8-3-16,0-5 0 0,9-19-1 15,-3 1-3 1,18-12 0-16,-9 1-3 16,15-8-1-16,-6 2-3 15,2 1 1-15,-2 2 5 0,0 5 4 16,-3 0 5 0,0 9 2-16,-3-1 1 0,-3 3 0 15,-1 0-4-15,-2 2-3 16,-3-2 0-16,3 0-1 15,-3-2-3-15,-3-1 2 0,0-2-15 16,-3-3-6 0,0 0-58-16,-3-6-22 0,0 1-137 31</inkml:trace>
  <inkml:trace contextRef="#ctx0" brushRef="#br0" timeOffset="76768.62">19743 11496 332 0,'0'-16'123'0,"0"16"-95"0,-3-16 42 0,3 16 13 16,0-5-11-16,0 2-3 15,0 1-27-15,0-1-11 0,3 8-19 16,-3 1 6-16,3 10 4 0,0-3-5 16,3 16 1-16,-3-5-11 15,3 13-2-15,0-8-3 16,0 3 1-16,-3-6-18 16,3-2-4-16,-3-3-26 15,0-8-9-15,0-2-45 16,3-19-16-16,-3 0-83 15</inkml:trace>
  <inkml:trace contextRef="#ctx0" brushRef="#br0" timeOffset="76906.06">19740 11269 504 0,'-14'-11'187'0,"14"11"-146"0,-12-3-4 0,12 3-14 15,0 0-49-15,0 0-14 16,6 0-65-16,0 0-25 15,11 6-40-15,-2-1-14 16</inkml:trace>
  <inkml:trace contextRef="#ctx0" brushRef="#br0" timeOffset="77264.311">20244 11377 472 0,'-3'0'178'0,"3"0"-138"0,-15 5 17 0,15-2-2 0,-9 2-30 16,0-2-6-1,-12 2-12-15,3 1-5 0,-9 1-1 16,6-1-1-16,1 2 0 0,2 0 2 16,15 5 3-16,0-3 4 15,21 6 5-15,-3-2 3 16,8 9 2-16,-2-1-10 16,6 7-3-16,-6-6 2 15,3 7 3-15,-4-7 0 16,-2 1 3-16,-3-5-3 15,-12-1 1-15,0-2-5 16,-9-3 1-16,0-2-7 16,-12-11-1-16,4 0-5 15,-28-19 1-15,6 6-7 16,-6-8-1-16,7 2-13 16,8 1-4-16,6 2-36 15,18 3-15-15,3 2-71 0,27 9-30 16,-3 2 7-1</inkml:trace>
  <inkml:trace contextRef="#ctx0" brushRef="#br0" timeOffset="77870.329">21181 11515 412 0,'0'-6'154'0,"0"6"-120"0,-6-8 28 0,6 8 6 15,-3-2-18-15,0-1-2 16,-3-2-25-16,3 0-9 0,-9-3-9 16,4 2-2-16,-10 1 1 0,3 0-2 15,-18 2 1-15,6 0 2 16,-8 3 2-16,5 0 3 16,0 0 4-16,6 0-6 15,3 6-2-15,6-1-8 0,12 3-3 0,0-3 2 31,24 6 1-31,-3-1 6 0,15 6 5 0,-6-2-3 32,2 4-1-32,-5-2 2 15,0 5 0-15,-3-5 3 0,-3 3 4 16,-3-4 1 0,-6 1 0-16,-3-3-7 15,-6-2-5-15,0 0-2 0,-9-9-1 16,0 1 0-16,-12-11 0 15,3 3 0-15,-3-3 0 16,3 0-11-16,3 3-3 16,4-1-20-16,11-2-5 15,0 3-26-15,11-3-12 16,1 0-9-16,9-2-2 16,-3 2 19-16,3-3 12 15,-3 3 50-15,3 3 23 16,-4 0 50-16,4 5 20 0,-6 0-5 0,0 10-3 15,-3-2-29 1,0 13-12 0,-3-2-22-16,3 2-10 0,-3-3-30 15,0 1-13-15,-1-3-56 16,1-6-22-16,0-2-90 16</inkml:trace>
  <inkml:trace contextRef="#ctx0" brushRef="#br0" timeOffset="77987.223">21285 11409 560 0,'-23'2'209'0,"23"-2"-163"0,-9 3-17 16,9-3-20-16,3 3-59 16,-3-3-18-16,12 5-153 15,-1 0-66-15</inkml:trace>
  <inkml:trace contextRef="#ctx0" brushRef="#br0" timeOffset="78487.636">21529 11499 420 0,'-5'0'156'0,"5"0"-121"0,2 10 25 0,-2-10 3 15,3 8-22-15,0 0-6 16,3 11-12-16,-3-3-2 15,0 13-12-15,0-5 6 0,0 5 2 16,0-6-3-16,-3-1 0 16,0-4-2-16,3-7 0 0,-3-3-9 15,3-19-1 1,0 3-13-16,3-16-3 0,0 6-4 0,0-6 1 16,0 3 2-1,3 5 4 1,-3 3 7-16,3 5 2 0,-3 0 8 15,0 8 6-15,0 0 0 16,0 10 1-16,0-2-3 0,0 6 1 0,0-4-2 31,-4-2 2-31,1 0-4 16,0-8 1-16,0 0-7 16,3-8-1-16,0 0-7 15,9-5-3-15,-3 2 3 16,9 1 2-16,-3 2 3 0,3 5 1 15,-3 1 1-15,-1 4 2 16,-2 1-1-16,-3 7 2 16,0-2-26-16,-3 3-12 15,0-3-53-15,-3 3-21 0,0-4-106 32</inkml:trace>
  <inkml:trace contextRef="#ctx0" brushRef="#br0" timeOffset="78964.795">21988 11470 496 0,'-3'0'184'0,"3"0"-143"0,3 8 19 0,-3-8-2 15,3 10-27 1,0-2-4-16,3 24-6 16,-3-6 1-16,3 33-12 15,0-12-3-15,0 11-3 0,0-10 0 16,0 8 0-16,-3-9-5 15,2 6 1-15,-2-8-13 16,0-5-7-16,0-8-9 16,-3-11-5-16,0-3-30 15,0-20-11-15,0-1-29 16,-3-13-10-16,3 3-32 16,-6-16 1-16,1 5 93 0,-7-40 124 15,0 14 62 1,-3-13-22-1,3 15-14-15,6-2-47 0,3 10-19 16,9-5-20 0,-3 8-2-16,9 3 3 0,-3 5-5 0,9 10 0 15,-4 6 2-15,7 10 4 16,-3 1 3-16,3 7 2 16,-3-3 5-16,0 6 5 15,-3 0-1-15,-9 8 1 16,0-3-8-16,-9 14-2 15,0-3-11-15,-6 5-3 0,0-5-25 16,0-3-9 0,0-3-39-16,0-12-14 0,3-1-91 15,9-21-39 1,0 3 56 0</inkml:trace>
  <inkml:trace contextRef="#ctx0" brushRef="#br0" timeOffset="79146.781">22274 11134 516 0,'0'0'192'0,"0"0"-149"0,20 31 25 16,-17-25 3-16,6 31-28 15,-3-5-6-15,3 12-20 16,0-6-6-16,0 4-7 16,-3-5-5-16,0 8-2 0,0-8-25 15,0 8-9-15,-3-8-65 16,3-5-26-16,-3-6-99 15</inkml:trace>
  <inkml:trace contextRef="#ctx0" brushRef="#br0" timeOffset="79465.595">22601 11586 516 0,'15'8'192'0,"-15"-8"-149"0,18 3 7 16,-15-1-5-1,9-4-27-15,0-1-7 16,5-5-7-16,-2 3-1 15,3-6-2-15,-3 1-3 0,0-4 1 16,-6 4 7-16,-9-6 4 16,0 3 6-16,-12-3 4 15,0 3-4-15,-9 2-1 16,3 0-9-16,1 9-2 16,2-1-2-16,0 8-2 0,3 1-2 15,6 7-1-15,0-2 2 0,12 7 0 16,0-2 3-1,15 10 3-15,-3-4-4 16,8 1-1-16,-5-1-5 16,9-9-1-16,-9-3-24 0,3-10-8 15,-7 0-75 1,4-2-33-16,-6-1-68 16</inkml:trace>
  <inkml:trace contextRef="#ctx0" brushRef="#br0" timeOffset="103350.993">1347 9252 864 0,'0'0'0'0,"-6"-13"13"0,6 13 8 0,-6-5-1 16,3 2-2-16,3 1-6 15,0-1-2-15,0 0-6 16,0 1-3-16,0 4 0 0,3 1 3 16,9 10 2-16,3-2 0 0,6 34 1 15,-9-8-4-15,12 29 0 16,-6-10 1 0,8 12 0-16,-11-9-2 15,3 15-2-15,0-13 5 16,3-1 1-16,-9-9-2 15,0-6-1-15,-3-8-1 0,0-11-2 16,-1-2 1 0,1-19-1-16,-6 1 0 15,6-28 0-15,-6 4 0 0,3-14 0 16,-3 6 0-16,0-6 0 16,0 5 0-16,0-7 0 15,-3 5 0-15,0-5 0 16,0 7 0-16,0-2 0 15,0 5 0-15,0 3 0 16,0 5 0-16,3 3 0 16,3 2 0-16,-3 14 0 0,3 0 0 15,6 12 0 1,-3-1 0-16,12 7 0 16,0-3 0-16,8 9 0 0,-5-3 0 15,12 13 0-15,-9-8 0 16,2 5 0-1,-5-5 0-15,0-5 0 0,-6-3 0 16,3-10 0-16,-9-3 0 16,5-19 0-16,-8 3 0 15,3-16 0-15,-3 3 0 0,3-18 0 16,-9 4 0 0,3-23 0-16,0 10 0 15,0-2 0-15,-3 10 0 16,3 1 0-16,-6 7 0 15,0 6 0-15,0 4 0 0,0 4 0 16,0 2-36-16,0 5-13 0,0 3-54 31,3 6-25-31,0-1-100 16</inkml:trace>
  <inkml:trace contextRef="#ctx0" brushRef="#br0" timeOffset="103715.785">2154 9297 368 0,'0'-10'140'0,"0"10"-109"0,3-11 29 0,3 11 4 16,-6-2-12-16,3 2-1 16,3 0-14-16,-6 0-3 15,9 5-19-15,-3 0 4 0,6 19 4 16,-3-5-3-16,5 36-2 16,-5-7-6-16,3 5 0 15,-3-11-5-15,-3 14 1 0,0-14-3 16,-3 13 2-16,0-10-2 15,-3-5 2-15,0-8 0 16,3-8 1-16,0-3-2 16,15-16-1-16,-12 0-3 15,15-10-2-15,-3 3 1 0,8-6-1 16,-8 0 0-16,6 0 0 16,-3 0 0-1,3 0 0-15,-6 3 0 16,2-1 0-16,-2 1 0 15,-3 0 0-15,-3 2-5 16,0-2-1-16,-9 2-44 0,3-2-16 16,0-1-117-16,6-4-51 15,6-19 40 1</inkml:trace>
  <inkml:trace contextRef="#ctx0" brushRef="#br0" timeOffset="104117.877">2815 9300 556 0,'-6'-5'206'0,"6"5"-160"0,-12-3 4 16,12 3-9-16,-3 0-20 15,0 0 1 1,-6 0-11-16,3 0-2 16,-6 5-5-16,0 1-1 0,-3 31 1 15,4-8 0-15,5 29 2 16,0-10-1-16,21 5 2 0,-4-6-4 15,19 4 0-15,-6-12-1 16,6-10 1-16,-3-5-2 16,8-19 2-16,-5 1 0 15,18-14 3-15,-10 0-3 16,1-27-2-16,-3 6 0 16,-12-24-1-16,-1 11 0 15,-23-8 0-15,0 13 0 16,-14 0 0-16,-1 5 0 15,-12 6 0-15,9 4 0 16,-6 9 0-16,3 3-3 16,-2 7 2-16,5 0-26 0,3 9-11 15,3-4-63 1,9 17-27-16,0-3-105 16</inkml:trace>
  <inkml:trace contextRef="#ctx0" brushRef="#br0" timeOffset="104745.537">3550 9189 488 0,'0'-21'181'0,"0"21"-141"0,-12-16 18 0,12 13-1 0,-3 1-20 15,0-1-1 1,-3 0-12-16,0 1-3 15,-3 4-12-15,3 1-3 0,-2 8-2 0,-1-3-2 16,-3 10 1-16,3-5-2 16,-3 14-1-16,0-6 3 15,0 34 2-15,3-10 0 16,6 16 2-16,0-13-4 16,12 2-2-16,-3-7 0 15,27 2 1-15,-6-11-1 16,20-2-1-16,-8-6-2 15,0-7-1-15,5-3-1 16,-14-9 3-16,-6 1-5 0,-3-8 2 16,-3 0-5-16,-10-5 1 15,1 2 2-15,-12-4 3 16,0 1 2-16,-26-4 1 16,2 2-3-16,-15 0 2 15,6 2 7-15,7 1 6 16,-1 0-8-16,12-3-2 15,3 3-4-15,12-14-2 16,3 6 3-16,24-19 2 16,-6 6-2-16,21-9 0 15,-10 9-1-15,7 7 0 0,6 3 4 16,-12 19 1 0,-7 0 5-16,4 26 5 15,-3-5-1-15,0 10 1 16,-3-7-5-16,-7 4-3 15,-2-4-2-15,-3 7-3 0,0-5 1 16,-3 0-1-16,0-5 0 16,-3-3 0-16,0-5 0 15,-3-5 0-15,0-3 0 16,0-11 0-16,0 3-44 16,-3-8-18-16,0 3-207 15</inkml:trace>
  <inkml:trace contextRef="#ctx0" brushRef="#br0" timeOffset="104964.799">4315 9713 564 0,'-3'5'211'0,"3"-5"-164"0,6 11 16 0,-6-11-6 15,3 5-32-15,0 0-8 16,3 6-11-16,-3-3-5 16,0 10 0-16,-3-2-12 0,-3 11-5 15,3-3-61-15,-6 2-26 16,0-5-141 0</inkml:trace>
  <inkml:trace contextRef="#ctx0" brushRef="#br0" timeOffset="105551.04">5149 9327 408 0,'3'0'151'0,"-3"0"-118"0,9-6 22 0,-9 6 3 15,2-2-10-15,1-1 1 16,-3-2-16-16,0-1-6 15,-3-2-15-15,1 3 3 0,-10 0 3 16,0 0-10-16,-18 2-4 0,6 0 5 16,-15 9 6-16,7-1-5 15,-4 24-3-15,6-5 0 16,6 34 2-16,4-13-4 16,17 8-1-16,3-8-2 0,32 10-2 15,-5-12-4 1,21-1 0-16,-10-7-27 15,22-14-11-15,-12-5-50 16,23-11-18-16,-11 0-113 16</inkml:trace>
  <inkml:trace contextRef="#ctx0" brushRef="#br0" timeOffset="106484.991">5658 9636 512 0,'-6'-5'192'0,"6"5"-149"0,-6-13 7 0,6 13-7 0,0-14-24 15,0 4-5 1,-3-19-5-16,3 2-1 16,-6-5-4-16,0 6 6 0,-9 0 3 15,3 4-2-15,-15 4 1 16,3 2-5-16,-14 8 1 16,5 0-3-16,-3 21 0 15,4 1-1-15,2 25 0 16,6-7 0-16,3 10 2 15,3-5-3-15,9 0 0 0,0-7 1 16,12-4 0-16,0-2-2 16,18-11-2-16,-3 0 1 15,12-10 1-15,-3 0-1 16,5-14-1-16,-5 3 1 16,0-21 1-16,-6 5-1 15,-3-13 2-15,-4 8-4 16,-2 3-2-16,-3 4-1 15,-3 25 3-15,0-3-2 16,3 21 1-16,-3 0 2 16,6 1 0-16,-3-4-3 15,3 1 2-15,0-4 1 16,0-1 0-16,0-4 0 16,-1-2 0-16,-2 0-3 15,0-5 2-15,0-1-12 0,0-2-5 16,0 0-8-1,0-8-1-15,-3 3 1 0,3-11 1 16,-3 3 9-16,0-13 7 16,0 4 4-16,-3-7 3 15,0 0 1-15,0 3 3 0,0 2 3 16,0 3 2 0,-3 2 5-16,3 1 3 15,0 5 0-15,0-1 1 16,-3 4 3-16,3-1 0 15,0 3-4-15,0 0-1 16,0 3-4-16,2 5-1 16,1 0-3-16,6 26-1 0,-3-4-3 15,3 20 1-15,-3-8 0 16,3 3 1-16,-3-2 0 16,0-6 2-16,-3-3-3 15,0-5-2-15,-3-2 2 16,0-6 0-16,0 0-1 15,0-7-2-15,0-1 1 16,9-13-1-16,-3 0-3 16,11-42 2-16,-2 10-4 0,6-10 1 15,-6 13 0-15,3 3-1 16,6-4 4 0,-10 23 2-16,-2 1 2 0,3 28 1 15,-3-4 0 1,6 27 2-16,-6-5-3 0,3 2-2 15,-4-2 0-15,-2-5-1 16,-3-4 0-16,-3-1 0 16,3-4 0-16,-6-5 0 15,0 1-3-15,-3-4 0 16,0-2-34-16,0-3-15 16,0 1-218-1</inkml:trace>
  <inkml:trace contextRef="#ctx0" brushRef="#br0" timeOffset="107148.9">7069 9327 400 0,'0'-3'151'0,"0"3"-118"0,3 3 27 0,-3-3 4 15,0 0-17-15,0 0-3 16,6 0-16-16,-4 0-6 0,1-6-12 16,0 1 0-16,0-3 1 15,0 0-2-15,-3-2 0 16,0 2-1-16,-6 0 0 15,0 0-2-15,-2 2 1 16,-1 4 0-16,-6 4 1 0,3 1-2 16,-9 13 1-1,3-3 2-15,0 37 5 0,3-10-6 16,6 13 0 0,4-11-2-16,7-2-1 0,1-8-3 0,6-6-2 15,0-5 1 1,3-15 1-16,0-4-1 0,6-28-1 15,-6 5 1 1,0-14 1-16,0 9-1 16,0 5-1-16,0 2 1 15,2 17 1-15,-2-1-3 0,9 21 0 16,-3-2-8 0,9 8-4-16,-3-3-51 15,11-2-20-15,-5-1-102 16,6-26-46-16,-6-2 53 15</inkml:trace>
  <inkml:trace contextRef="#ctx0" brushRef="#br0" timeOffset="108650.723">7625 9252 540 0,'-3'0'200'0,"3"0"-155"0,-6-2-2 0,6 2-10 0,-3-3-20 15,0 1 0 1,-6-1-1-16,3 0 0 15,-5 3-6-15,-1 0 0 0,-3 3 1 16,3 0-1-16,-3 2 1 0,3 0-6 16,3 3-1-16,3 0 0 15,6 8 0 1,0-3-3-16,12 14 2 0,-3-4 1 16,15 17 2-16,-6-8 1 15,8 8 3-15,-5-9 1 16,-3 1 3-16,-3-3-1 15,-12-5 0-15,0-6-5 16,-12-2-1-16,0-2-1 0,-6-4-2 0,3-2-4 31,0-8 0-31,1 0-7 16,5-11-3-16,0 1 1 16,12-17 0-16,0 6 1 15,26-16 0-15,-5 8 4 16,21-5 3-16,-10 5 3 0,7-3 1 15,-6 5 1-15,-1-2 0 16,-5 6 0-16,-3-4 0 16,-6 6 11-16,-3 2 5 15,-4 3 0-15,-8 6 3 16,-3-1-8-16,-9 9-2 16,0-1-5-16,-6 6-3 0,1-1 0 15,-1 4 1 1,0-1-6-16,6 5 1 15,0-2-1-15,6 6 2 16,0-1 1-16,9 13 1 16,-1-4 0-16,10 17 2 0,-6-7 3 15,6 8 2 1,-3-9 1-16,-6 4 2 0,-3-9-3 16,-9 3 1-1,0-7-5-15,-9-4-2 0,3-2 0 16,-6-3-1-16,3-2 0 15,-3-3 0-15,3 0-11 16,3-16-5-16,3 0-12 16,6-29-3-16,0 8-1 15,15-16 2-15,-6 10 15 16,12-2 6-16,-3 8 8 16,5 3 5-16,-5 2 12 15,0 5 7-15,-3 3-1 16,0 8 1-16,-3 3-6 0,3 13-2 15,-4-3-9 1,-2 35-2-16,0-8 0 0,0 10 0 16,-3-7 0-16,0-1 2 15,0-2-1-15,0-8 0 16,-3-6-3-16,3-5 1 16,0 0-2-16,0-13-1 15,0 0-2-15,-1-26 1 16,1 5 1-16,0-21 0 15,-3 10 0-15,0 3 0 16,0 5 0-16,0 8 2 0,-3 3-1 16,0 26-1-1,0-2 1-15,3 20-1 16,-3-4 0-16,6 2 0 16,-3-3 0-16,6-4 2 0,-3-4-3 15,3-5-2-15,0-2-1 16,2-9 3-16,-2 1 2 15,6-19 2-15,-3 3-4 16,6-27-1-16,0 3-6 16,0-2-2-16,-4 7 0 15,1 3 1-15,-3 5 3 16,0 5 4-16,-3 4 3 16,0 12 4-16,0 0 4 15,0 35 5-15,-3-6-8 16,0 19-1-16,-3-8-1 15,-1 3 2-15,1-5-3 0,0-6 0 16,-3-6-1-16,0-1-2 16,0-6 1-16,0-6-1 15,0-2 0-15,3-11 0 16,0 1 0-16,3-35 0 16,0 5 0-16,3-24 0 15,-3 9 0-15,3 2 0 16,-3 10-3-16,0 6 2 15,0 5 1-15,0 14 2 16,-4-1-1-16,1 17-1 16,0-4 1-16,0 27-1 15,0-5 0-15,0 16 0 16,-3-8 0-16,0-1 0 0,0-4 0 16,0-1 0-1,-3-7 0-15,3-6 0 0,-3-2 0 16,3-14 0-16,0 3 0 15,6-26 0-15,-3 2 0 16,6-5 0-16,-3 7 0 16,3 9 0-16,-3 3 0 15,3 20 0-15,-4-2 0 0,4 11 0 16,-3-6-29 0,3 5-13-16,0-4-77 15,6-9-36-15,-3-2-73 16</inkml:trace>
  <inkml:trace contextRef="#ctx0" brushRef="#br0" timeOffset="108983.795">9292 9464 488 0,'6'13'181'0,"-6"-13"-141"0,9 6 22 0,-9-6 0 16,6-3-34-16,0 0-7 0,0-10-12 16,0 3-4-1,3-9-2-15,-3 3-3 0,0-5 1 16,-3 5 1-16,-3-2 3 15,0 4 9-15,-6-1 5 16,3 1-5-16,-6 1-3 0,0 2-4 16,-9 6 0-16,3 0-2 15,-3 5 0-15,3 0-3 16,6 16-2 0,4-3 5-16,8 32 1 15,-1-8 2-15,10 8 0 16,0-8-4-16,6 0-3 15,-3-8 0-15,3 0-1 0,-3-8 0 16,3-2 0-16,0-6 0 16,-1-5 0-16,-2 0-20 15,-6-8-7-15,0 0-109 16,0-24-48-16,3-15-47 16</inkml:trace>
  <inkml:trace contextRef="#ctx0" brushRef="#br0" timeOffset="111077.349">10319 9411 332 0,'-6'3'126'0,"6"-3"-98"0,0 5 30 15,0-5 8-15,3 3-16 16,-3-3-2-16,6-3-10 15,0 1-3-15,9-9-20 16,-3 0 0-16,6-5-1 0,-3 3-3 16,-3-3-1-16,-4 3-6 0,-8-3-1 15,0 3 1-15,-11 0 0 16,-1 2 0-16,-12 6 0 16,6 0-2-16,-12 10-2 15,6 0 3-15,-8 16 0 16,5-2 1-16,0 23 2 15,6-7-1-15,15 4 0 16,0-7-1-16,12-5 0 16,0-6 0-16,9-11 0 0,-3-2 0 15,6-21 0-15,-3 2-5 16,6-15 1 0,-7 2 4-16,-2-2 2 15,0 5-2-15,-9-1-1 16,0 4 1-16,-3 2 0 0,0 3-5 15,0 7-1-15,0 1 1 16,3 16 0-16,0-1 1 16,15 41 2-16,-3-12 3 15,18 14 2-15,-7-10-1 16,10 25-1-16,-9-15 1 16,0 24 1-16,-6-16-1 15,-9 0 1-15,-1-11-4 16,-17-5 0-16,3-8-1 15,-20 0 1-15,2-8-4 16,-9-8 0-16,3-2-1 0,3-14-2 16,4 0-2-16,2-39 1 15,3 8-8-15,15-35-2 16,0 13-3-16,27-29-2 16,-6 16 5-16,20-28 4 15,-5 17 4-15,3-2 4 0,-10 13 2 16,1 6 3-1,-6 10 3-15,0 8 2 16,-6 5 3-16,5 19 4 16,-2 2 1-16,9 14 0 15,-6-1-3-15,9 25 0 16,-7-6-5-16,4 19 1 16,-6-6-5-16,-3 0 0 15,-3-5 1-15,-6-5 2 16,-3 0-3-16,-4-13 0 0,1-1-1 15,3-26-2-15,3 1-2 16,6-23-1-16,-3 7-9 16,6-4-5-16,-6 6 4 15,6 5 3-15,-7 3 3 16,7 11 3-16,-3 2 2 16,6 8 1-16,-6 0 1 0,9 8 0 15,-7-3 0 1,4 6 0-16,-3-4 2 15,-6 1 1-15,0-2 5 0,-12-4 3 16,0 1-4 0,-12-3-2-16,3 0-2 15,-6 0-3-15,0 0-2 16,0 8 1-16,3-3-1 16,3 11 0-16,0-3 2 0,9 6 0 15,-3-3 0-15,15-8 0 16,-3-3-3-16,15-16 0 15,-3 1 2-15,11-14 2 16,-5 5 0-16,3-4 2 0,-6 1-2 16,-3 1-1-16,-4 5-2 15,-2 3 1 1,-3 0 1-16,0 13 2 16,-3 0 1-16,3 40 3 15,0-9-3-15,3 36 0 16,-7-15 1-16,4 57 0 15,-3-24-2-15,0 5 1 0,-3-19 0 16,-3-2 1-16,0-14-2 16,-6-2 1-16,0-10-2 15,-3-12 2-15,0-4-2 16,-6-14 2-16,3-2-4 16,-9-17-2-16,0 1-1 15,-11-61 0-15,5 13-6 16,0-29-4-16,6 18-6 15,9-33-2-15,3 17 3 16,12 9 3-16,-3 13 5 0,9 2 2 16,-3 11 1-16,6 5 2 15,-3 9 4 1,8 1 1-16,-2 7-4 0,12 4-1 16,-6 6-2-1,8 2 2-15,-5 3-1 0,3 6 2 0,-9-1 3 16,-3 3 1-1,-4 0 7-15,1 3 4 16,-3-1-8-16,6 1 0 16,-3-3-2-16,6-3 0 0,-6 1-5 15,5-11 1 1,-2 2 0-16,3-29-1 16,-6 9-5-16,3-28-2 15,-6 14 0-15,-3-5 2 0,-4 10 6 16,-8 3 4-1,0 6 10-15,-5 9 5 0,2 4-5 16,-3 15-1-16,0 1 4 16,-3 52 1-16,3-8 8 15,3 22 6-15,0-9-4 16,0 38 0-16,3-19-9 16,0-3-4-16,0-12-4 0,3-9 0 15,0-10-2 1,3-11 2-16,-3-3-4 15,6-23 0-15,-3-1-1 16,6-39 1-16,-1 8-7 0,13-10 1 16,-6 7-6-1,6 0-1-15,-3 8 5 16,6 8 4-16,-4 3 2 16,1 13 2-16,-3 0 4 15,0 29 4-15,-3-5-4 0,-3 18-2 16,-4-5-2-1,-2-2 0-15,0-6-2 0,-6 0-1 16,0-8 1-16,-3-5-1 16,0-3-11-16,-9-5-3 15,3 0-61-15,-5-18-26 16</inkml:trace>
  <inkml:trace contextRef="#ctx0" brushRef="#br0" timeOffset="111665.466">13001 9239 484 0,'-6'-8'181'0,"6"8"-141"0,0 6 16 0,0-6-2 16,6 10-14-16,-3-2 1 16,6 16-8-16,0-3-3 15,6 29-16-15,-3-10-4 0,3 5-3 16,-3-8 1-16,-1-3 2 15,-2-4-3-15,-3-4-2 16,0-7-2-16,0-6-3 0,0 0-2 16,-3-10-1-1,0-1-3-15,-6-15-1 0,0 0-10 16,-6-19-3-16,0 3-21 16,-3-3-7-16,4 6-29 15,-4-1-12-15,3 6-23 0,0-3-9 0,3 6-43 31</inkml:trace>
  <inkml:trace contextRef="#ctx0" brushRef="#br0" timeOffset="111721.852">12995 9197 140 0,'-3'-13'52'0,"3"13"-41"0,-3-16-53 16,3 13-28-16,6-7 25 16,-3 2 16-16</inkml:trace>
  <inkml:trace contextRef="#ctx0" brushRef="#br0" timeOffset="112158.351">13439 9202 472 0,'0'8'178'0,"0"-8"-138"0,3 3 22 0,-3-3 1 0,0 0-27 16,0 0-8-1,0 0-8-15,0 0-1 16,0 0-10-16,0 0-3 0,-3 2-2 15,3 1 0-15,-6 2 0 16,3 1-5-16,-6 2-1 16,0 0 1-16,3 2 0 0,0-2-2 15,9 8 2-15,0-3 1 16,9 11 0-16,-3-5 0 16,18 15 0-1,-4-5 6-15,13 8 6 0,-6-5 0 0,3 0 3 16,-7-6-2-1,-5-2 0-15,-3-3-5 16,-9-2-3-16,0-4-2 0,-18-1-3 16,3-1 1-16,-15-5-1 0,3 0 0 31,-5-6 0-31,2-2 0 16,-3-8 0-16,6 3-7 15,-3-16-3-15,6 2-36 16,-2-18-17-16,2 3-100 0,-6 2-45 15,-12-18 7 1</inkml:trace>
  <inkml:trace contextRef="#ctx0" brushRef="#br0" timeOffset="112353.181">13114 8856 628 0,'-24'-11'233'0,"24"11"-181"0,-14-8-10 0,14 8-16 0,-3 0-27 16,0 0-3-16,0-3-40 15,3 1-19-15,3-1 33 16,0 3-118-16,14 0-47 0,7-2 6 16</inkml:trace>
  <inkml:trace contextRef="#ctx0" brushRef="#br0" timeOffset="114144.609">14457 9107 392 0,'-6'-34'148'0,"6"34"-115"0,0-37 15 15,0 31 0-15,3-4-16 16,-3 2-1-16,0-3-5 15,0 1-1-15,-3 2-14 16,0 2 4-16,-3 6 5 0,0 0 0 16,-6 19 0-16,3-3-2 15,-3 26-1-15,3-8-3 16,0 27 1-16,0-13-4 16,9 29-1-16,0-16-4 15,18-1-1-15,-3-12-1 16,27-8 2-16,-6-9-1 15,11-12 0-15,-8-6-3 0,3-29 1 16,-10 3-2-16,4-19-1 16,-6 6 3-16,-3-3 0 15,-7 5-4-15,-5 0 1 16,-3 3 0-16,-6 5 0 0,0 3-3 16,-6 18 2-1,0-2 3-15,3 34 1 16,0-5-4-16,12 10 1 15,-3-8 0-15,18-2 2 16,-4-5-1-16,10-6 2 0,-6-5 0 16,-3-16 3-16,-6 0-3 15,-7-22 0-15,-2 4-3 16,-9-14-1-16,0 6-4 16,-12-9-1-16,0 9-6 15,-8-6 0-15,2 6-3 0,-3-6 2 16,3 5-2-16,6-4 0 15,3 4-3 1,12 1 1-16,-3 5 4 16,21 10 6-16,-3 3 4 15,11 16 2-15,-5-3 5 16,6 11 2-16,-6-3 6 16,-1 11 3-16,-2-5 5 15,-3 12 2-15,-3-4-7 16,-3 2-2-16,-3-5-5 15,-3-6 0-15,0-2-5 0,-3-16 0 16,0 0-3-16,2-16-1 16,-2 3-1-16,3-8 0 15,-3 2-5-15,3-15-3 16,0 8 3-16,0-1 2 0,-3 6 5 16,3 18 2-1,0 1 4-15,6 12 3 16,-3-2-2-16,12 16-2 15,-7-5-2-15,16 15-3 16,-6-8-2-16,3 1-1 16,-7-3-14-16,1-11-4 0,-3-3-11 15,0-15-5 1,-3 0 0-16,-3-11 0 0,-3 3 10 16,0-14 6-1,-4 6 10-15,4-24 4 0,-6 8 5 16,0-3 1-16,0 6 14 15,0 16 6-15,0 2 8 16,0 26 6-16,0-2 2 16,0 13 0-16,0-2-5 15,0 10-2-15,-3-5-9 0,0 13-4 16,0-8-8-16,0 0-3 16,-3-5-2-1,0-6-2-15,0-2-2 16,3-18 1-16,0-1-1 15,3-10 0-15,0 2-3 16,6-7 1-16,-3 2-3 0,2 3 2 16,1 2 3-16,6 6 3 15,-3-1 0-15,15 9 2 16,-6 0-4-16,11 2 0 16,-5 0 1-16,3-5 2 15,-6 0-3-15,2-5-2 16,-5 2 4-16,0-5 1 15,-6 0 2-15,0-5 2 16,-3 3-1-16,-6-9 0 16,-3 3-3-16,-6-8-2 0,0 6 1 15,-6 7 1 1,3 1-1-16,-6 18-1 16,0 0 1-16,0 10-1 0,3-2-3 15,6 18 0-15,0-5-1 16,9 14 3-16,0-9-16 0,12-2-5 15,-7-6-7 1,25-20 0-16,-6-1 5 16,18-21 2-16,-10 3 10 15,4-8 5-15,-9 5 7 16,-4-8 4-16,-2 6 14 0,-9-12 6 16,-3 7 1-1,-6-7 0-15,-3 7-3 16,-6 9-2-16,0 4-10 15,-3 18-4-15,0-3-4 0,3 14 1 16,0-4-4-16,5 23-2 16,1-7 2-1,6 14 2-15,-3-8-9 0,9-2-4 16,-6-6-19-16,9-13-7 16,-3-3-33-16,8-24-15 15,-5 3-51-15,6-18-21 0,-6 5-6 31</inkml:trace>
  <inkml:trace contextRef="#ctx0" brushRef="#br0" timeOffset="114402.549">16877 8496 424 0,'-9'-29'159'0,"9"29"-124"0,-3 2-9 16,3 25 85-1,0 26-42 1,3-8-14-16,-3-8-13 0,6 50-27 15,0-18 0-15,3 29-1 0,0-22-10 16,3 44-4-16,-3-25 0 16,-1 3 1-16,1-22-2 15,-3-7-2-15,0-13-18 16,0-9-7-16,-3-4-23 0,-3-17-7 16,0-2-69-1,-3-16-30-15,0-3-28 16</inkml:trace>
  <inkml:trace contextRef="#ctx0" brushRef="#br0" timeOffset="114560.231">16493 9181 576 0,'-15'-5'214'0,"15"5"-166"0,18-6-14 0,-15 6-18 16,18-2-25-16,-3-1-4 15,32 1-35-15,-8-1-16 16,26 3 33-16,-14 0-77 0,5 3-28 0,-11-1-31 31</inkml:trace>
  <inkml:trace contextRef="#ctx0" brushRef="#br0" timeOffset="114850.077">17094 9297 556 0,'-6'8'206'0,"6"-8"-160"0,3 8 0 15,-3-8-10-15,6 3-23 16,0 0-4-16,9-6-4 16,0 3 1-16,12-5-3 15,-7-1-4-15,7-4 0 0,0 2 3 16,-9-8 1-16,-3 3-4 16,-6-11 1-16,-3 5 2 15,-12 1 1-15,0 2 10 16,-9 13 6-16,3 1-10 15,0 12-5-15,-3-2-5 0,9 8 0 16,0-3-26 0,15 9-9-16,-3-7-72 0,21 12-33 15,-9-6-78 1</inkml:trace>
  <inkml:trace contextRef="#ctx0" brushRef="#br0" timeOffset="115364.077">18005 9422 460 0,'15'-13'170'0,"-15"13"-132"0,3-22 55 0,-3 20 18 16,-3-6-56-16,0 0-18 0,-6-3-23 15,6 1-8 1,-3-6-3-16,0 3-3 0,-3-9 1 16,0 4-4-16,-6-9 0 0,3 4-3 15,-23-4 1 1,5 6 1-16,-21 8-1 0,10 2 4 15,-7 14 0-15,9 0-2 16,4 12 2-16,5-1-1 16,9 9-2-16,3-4 3 15,9 15 2-15,0-5-2 16,12 9 0-16,0-7-1 0,21-10-2 16,-3-5-4-16,18-21 0 15,-7 2-14 1,7-13-5-16,-6 3-4 15,0-13-1-15,-7 5 7 16,-2-32 2-16,0-24 11 16,-12 24 7-16,-3 8 10 0,-3-3 5 15,-3 9 3-15,-3-6 5 16,0 8-6-16,0 2-2 16,0 6 3-16,3 8 2 15,0 5 3-15,0 19 1 16,-3-3 3-16,6 37 1 15,-3-8-8-15,3 42-4 16,0-12-6-16,2 20-4 16,-2-18-7-16,0 24-4 15,0-17-23-15,0-4-11 16,0-14-72-16,3-8-32 16,-3-7-58-1</inkml:trace>
  <inkml:trace contextRef="#ctx0" brushRef="#br0" timeOffset="115518.061">18398 9424 592 0,'-18'24'220'0,"18"-24"-172"0,-15 32 10 0,15-27-8 0,-6 3-35 32,3 0-10-32,0-3-37 15,0 1-17-15,0-9 25 16,0 3-149-16,-3-13-61 0,0 2 39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01:34:50.2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1375 13912 452 0,'-75'39'170'0,"75"-39"-132"0,-44 24 18 16,38-18-2-16,-3-1-18 15,0 0-1-15,3-2-16 16,0-1-4-16,6-2-9 16,0 0 7-16,24 0 4 0,-4 0-3 15,31 0 2-15,-9 0-5 16,23 0 1-16,-11 0-9 0,38-5-2 16,-20 3 1-1,5-9 1-15,-18 3-4 0,4-5-1 16,-12 2 3-16,-1-2 1 15,-8 2-5-15,-9 1 0 16,-7 2-12-16,-11-3-6 16,0 3-37-16,-15-2-17 0,0 2-82 15,-6 5-37-15,-12 8 20 16</inkml:trace>
  <inkml:trace contextRef="#ctx0" brushRef="#br0" timeOffset="284.262">1285 14235 540 0,'-29'5'200'0,"29"-5"-155"0,-9 5-6 15,9-5-13-15,9 0-14 16,-4 0 3-16,34 0 1 15,-6 0-1-15,21-5-7 16,-7 0 1-16,39-6 2 0,-17 3-6 16,8-3-3-16,-14 4-1 0,-4-1-1 15,-8 0-20 1,-9 2-7-16,-4 1-26 16,-5-3-9-16,-6 0-33 15,-9-13-15-15,-3 5-78 16</inkml:trace>
  <inkml:trace contextRef="#ctx0" brushRef="#br0" timeOffset="607.807">1940 13732 364 0,'-44'-21'134'0,"44"21"-104"0,-48-8 38 0,42 8 9 15,-9 0-8-15,6 0-1 16,-6 0-27-16,6 0-10 16,3 0-19-16,0 0-8 0,18 2 0 15,-3 1-3-15,21 0 2 16,-3-1-4-16,9 9 0 15,-7-3 1-15,16 2 0 0,-9-2-3 16,14 8 0-16,-8-2 4 16,3 15 3-16,-10-6 5 15,1 22 5-15,-12-8 1 16,-6 6 0-16,-3-9-1 16,-18 9-1-16,0-9-5 0,-18 27 0 15,3-11-5 1,-6 11-2-16,3-11 0 15,-3-2-1-15,10-11-7 16,-7-5-3-16,6-6-23 16,0-5-11-16,3-2-98 15,6-25-45-15,6-15-22 16</inkml:trace>
  <inkml:trace contextRef="#ctx0" brushRef="#br0" timeOffset="1224.348">2928 13708 436 0,'-11'-16'162'0,"11"16"-126"0,-3-24 18 15,3 22 0-15,3-6-18 16,-3 2-1-16,6-4-7 15,-6 2 0-15,2 5-16 16,1 1 6-16,6 15 5 0,0 0-6 16,21 24 1-16,-6-8-9 0,32 51-1 15,-8-17-2-15,6 22-1 16,-10-19-3 0,1 27 1-16,-9-19 0 15,-1-3 1-15,-5-15-2 16,0-6 1-16,-6-10-2 0,-3-9 2 15,-4-4-2-15,-2-11 2 16,-3-3 0-16,-6-47 1 16,0 7-2-16,-3-28-2 15,0 10-2-15,0-64 1 16,0 22 1-16,9-27 0 16,-3 24-3-16,3-16 2 15,-3 24 1-15,-3 8 2 16,0 16-3-16,-9 8-2 15,3 10-5-15,-9 6 0 0,0 4-14 16,-6 7-3 0,3 4-33-16,-3 8-15 15,3 4-92-15,-12 20-41 0,4-3 28 16</inkml:trace>
  <inkml:trace contextRef="#ctx0" brushRef="#br0" timeOffset="1451.21">2896 13967 532 0,'-18'27'198'0,"18"-27"-154"0,-3 5 11 16,3-5-5-16,9-5-24 16,0 0-2-16,29-11-14 15,-5 2-6-15,42-9-3 0,-13 4-4 0,16-7 0 16,-16 4-31-16,30-1-13 15,-17 4-71-15,2-7-31 16,-11 5-52 0</inkml:trace>
  <inkml:trace contextRef="#ctx0" brushRef="#br0" timeOffset="1869.071">3857 13608 504 0,'-12'23'189'0,"12"-23"-147"0,-6 21 13 0,6-15-6 16,0 7-20-16,0 3-2 16,3 21-7-16,0-8-3 15,3 35-9-15,-3-12-1 0,6 9 3 0,-6-13-2 16,0 10 1-16,0-10-3 16,0 2-1-16,0-8-1 15,-3-10 0-15,0-5-2 0,0-22 1 16,0 0-4-1,0-18-2-15,0 2-1 16,0-39 3-16,0 5-5 16,9-18 0-16,-3 10-2 0,15 0 2 15,-3 10 2 1,17 6 2-16,-5 6-1 16,12 7 1-16,-7 3 2 0,4 10 0 0,-6 3 4 15,0 19 5-15,-7-3-1 31,4 42 3-31,-6-10-4 0,-3 10 1 16,-3-10-5-16,0 2 0 16,-4-8-8-16,-2 1-2 15,0-6-18-15,-3-3-9 16,0-7-62-16,0-9-27 0,0-2-106 31</inkml:trace>
  <inkml:trace contextRef="#ctx0" brushRef="#br0" timeOffset="2424.431">4786 13713 548 0,'-12'3'206'0,"12"-3"-160"0,-9-3 13 0,9 3-6 15,0 3-25-15,0 0-5 16,0-3-14-16,0 0-6 16,12 2-2-16,-3-2-1 0,30 0 0 15,-7 0 0-15,22-2 2 16,-12 2-1-16,2-3 2 16,-8 0-2-16,0 1-1 15,-7-1 3-15,-5 3 2 16,-3 0 2-16,-3 0 3 15,-3 0-3-15,-6 5-2 16,-3-2-2-16,-6 5-3 0,0 0 1 16,-15 16-1-1,3-6 0-15,-21 38 0 16,6-11 0-16,-11 5 0 16,5-8-3-16,-3 1 0 15,9-9-14-15,4-2-6 0,2-8-43 16,15-3-18-16,0-5-60 15,27-6-23-15,-3-4-20 16</inkml:trace>
  <inkml:trace contextRef="#ctx0" brushRef="#br0" timeOffset="2621.944">5328 13851 524 0,'6'-5'198'0,"-6"5"-154"0,-6 5 27 0,6-5 3 15,-6 11-33 1,0-4-8-16,-6 15-18 15,3-4-7-15,-6 17-5 16,3-9-3-16,-6 8 3 0,3-4-4 0,-14 9 0 16,5-7-8-16,-18 31-2 15,9-15-29-15,-5 8-12 16,5-11-68-16,9-14-30 16,6-4-62-16</inkml:trace>
  <inkml:trace contextRef="#ctx0" brushRef="#br0" timeOffset="3298.283">5875 13515 436 0,'0'-5'165'0,"0"5"-129"0,0 0 15 0,0 0-2 16,0 13-19-16,0 0-5 15,-6 14-10-15,3-6-5 16,-8 8-5-16,2-5 3 0,-6 10 2 15,3-2 1-15,0 10 1 16,3-7-2-16,3 2 1 16,3-6-6-16,21-2-1 15,-6-5 2-15,32-8 1 16,-8-3-3-16,12-2-1 16,-9-3-1-16,11 5-2 15,-8-2 3-15,5 5 0 0,-8-3 16 16,-6 5 10-16,0-2-6 15,-18 3-4-15,-4-3-10 16,-14 2-6-16,0-2-2 16,-11 2-1-16,2 1 0 15,-15-1 0-15,6-2-3 16,-27 0 0-16,10-3-12 16,-22-5-5-16,13 0-42 15,-1-10-18-15,9 2-90 16,6-21-41-16,7 2 29 15</inkml:trace>
  <inkml:trace contextRef="#ctx0" brushRef="#br0" timeOffset="3459.869">5706 13539 608 0,'-6'-27'228'0,"6"27"-177"0,3-13 0 0,-3 13-12 15,9-5-27-15,-3-1-5 16,26 1-2-16,-5 3 1 15,27-1-3-15,-10 0-8 0,10-2-5 16,-12 0-36-16,23-3-17 16,-11 2-100-16,11 9-42 15,-11 0 7-15</inkml:trace>
  <inkml:trace contextRef="#ctx0" brushRef="#br0" timeOffset="3642.106">6768 13856 628 0,'-3'53'233'0,"3"-53"-181"0,-3 64-6 16,3-54-16-16,0 11-21 15,0-5-3-15,-5 5-6 16,-1-2 0-16,-6 2 0 16,0-2-14-16,-6 7-5 0,-9 16-59 15,6-10-26-15,6-5-140 16</inkml:trace>
  <inkml:trace contextRef="#ctx0" brushRef="#br0" timeOffset="4134.845">7956 13324 476 0,'-12'-5'178'0,"12"5"-138"0,-6-3 19 16,6 3 1-16,-3 3-16 0,3-3-4 15,-3 13-11 1,0-2-4-16,6 47-14 15,-3-10-2-15,6 21 1 0,0-14-6 16,6 51-2-16,-3-21-1 16,3 7-1-16,0-18-14 0,3 30-3 15,-3-22-29-15,3-3-10 16,-4-16-57-16,7-26-25 16,-3-5-64-1</inkml:trace>
  <inkml:trace contextRef="#ctx0" brushRef="#br0" timeOffset="4465.505">8465 13295 532 0,'3'11'198'0,"-3"-11"-154"0,0 3 9 0,0-3-4 15,0 2-21-15,0 1-4 16,-3-1-11-16,0 1-6 0,-6 2-4 15,3 1-5-15,-12 7 1 0,4-2-4 0,-22 20 1 16,6-4 2 0,-24 18 1-16,10-8 1 15,-4 0 0-15,9-8 2 16,7 3 1-16,5-6 3 16,12 8 3-16,3-2 2 15,36 32 1-15,27 18-4 0,-13-29-3 0,-5-8-2 16,6 0-3-1,8 5-8 1,-11-18-3-16,-6-6-25 0,6-5-11 16,-7-2-49-1,4-11-19-15,-6 0-102 16</inkml:trace>
  <inkml:trace contextRef="#ctx0" brushRef="#br0" timeOffset="4801.227">8543 13753 476 0,'3'8'178'0,"-3"-8"-138"0,20 42 19 0,-17-34 1 16,12 37-25-16,-3-8-7 15,6 8-13-15,-6-8-5 16,3 0-5-16,-3-8 3 0,-3-2 4 16,0-6-6-16,-1-8-3 15,1-2-2-15,0-22-1 0,0 1-3 16,6-43 0-16,-3 10-1 15,6 1 0-15,-3 8 3 16,6-3 0-16,-4 8 7 16,10 13 4-16,-3 2 3 15,12 14 3-15,-9 0-3 16,5 38 2-16,-5-7-6 0,0 12-3 16,3 4-8-1,-6-7-1-15,-7-8-19 16,-2-9-8-16,3-7-108 15,0-18-118-15</inkml:trace>
  <inkml:trace contextRef="#ctx0" brushRef="#br0" timeOffset="5290.05">9778 13719 496 0,'-6'-8'184'0,"6"8"-143"0,0 2 12 16,3 4-2-16,3 4-21 0,0-2-3 15,9 19-15 1,-3-6-5-16,11 29-5 0,-2-10-2 0,3 5 1 16,-3-8-17-16,-3-3-6 15,-3-5-36-15,-6-5-12 16,-3-5-85-16,-9-22-35 15,0 3 31 1</inkml:trace>
  <inkml:trace contextRef="#ctx0" brushRef="#br0" timeOffset="5712.121">9712 13446 456 0,'-20'8'170'0,"11"5"-132"0,-3 8-9 0,12-15-13 16,0 4-45-16,9 6-13 15,6 0-34-15,5 0-13 0,4-3 48 16,-6-2-20-16,36-3-5 0,-10 0 20 16,16-11 9-16,-13 0 74 15,-2-2 37-15,-9 2 23 16,-6 3 12-16,-7 0-18 0,-8 11-6 16,-3-3-35-16,-12 8-13 15,0-3-16 1,-9 6-6-16,3-4-11 15,6 1-4-15,0 0-4 16,18 5 3-16,-3-5 2 16,18 5 2-16,-9-2 3 15,17 2 1-15,-8-2 5 16,6 2 5-16,-10-3 6 0,-2 3 6 16,-6-2-10-16,-12 5-1 15,-3-6-8-15,-15 3-4 16,3-5-6-16,-15-2 0 15,3-4-11-15,-8-5-3 16,2 1-22-16,-15-14-9 16,6 3-49-16,4-19-20 0,5 3-101 15</inkml:trace>
  <inkml:trace contextRef="#ctx0" brushRef="#br0" timeOffset="6868.333">11129 13491 320 0,'-12'-55'121'0,"12"55"-95"0,-3-30 25 0,3 28 4 15,0-1-9-15,0 0 0 0,0 3-11 16,0 0-4 0,6 32-17-16,-3-5 0 0,6 18 0 15,-3-8-3-15,6 26 1 16,-3-10-5-16,3 29 1 16,0-18 1-16,0-6 2 15,-3-11-1-15,0-4-1 16,-3-9-10-16,0-10-1 15,0-5 2-15,-4-27 2 0,1 0 0 16,0-32-2-16,0 8-2 16,0-7 1-16,0 4 1 15,3-5 0-15,0 9 0 16,3 2 0-16,-3 5 2 16,6 13 3-16,0 1 4 0,9 15 2 15,-3-2-3 1,5 18 0-16,-2-3 1 15,6 27 5-15,-3-8-6 16,3 0-2-16,-6-5-1 16,2-8-1-16,-2-3-5 15,3-16 1-15,-6 1 0 16,3-28 0-16,-3 7 0 0,-1-12 2 16,-2 3-1-1,-6 1-1-15,0 1 1 0,-3 6 1 16,-3 3-1-16,3 11 2 15,0-1-4-15,12 24-2 0,-3-5 2 16,20 16 2 0,-8-8-2-16,9-6-2 0,-6-2 2 15,0-16 0 1,-4 0-2-16,-2-21 0 0,-3 5 2 16,-6-8 2-1,-3 3-7-15,-6-3-3 16,0 6 2-16,-15-11 4 15,0 5 2-15,-21-5 1 16,6 5 4-16,-9 5 2 0,7 1 0 16,2 10 1-16,3 0-6 15,18 10-3-15,0 1 5 16,24 5 3-16,-3-3-8 16,15-2-3-16,-7 0 0 15,10-14 3-15,-6 3-1 16,14-34 1-16,-8 7 0 0,12-15 0 15,-9 10 2 1,-1-10 0-16,-8 8 0 16,-6-30 0-16,-6 14 0 15,-12-8 2-15,0 16 5 0,-12 5 4 16,3 8-2 0,-6 5 2-16,3 8-6 0,0 32-1 15,3 0-2-15,12 40 1 16,0-9 0-16,20 62 3 0,-8-19-5 15,9 11-1 1,-6-22-7-16,0 32 0 16,2 16-10-16,-8-45-2 15,-6-13-19-15,0-11-5 16,-3-7-49-16,-9-14-18 16,0-5-96-1</inkml:trace>
  <inkml:trace contextRef="#ctx0" brushRef="#br0" timeOffset="7065.928">11698 13354 488 0,'-42'2'181'0,"42"-2"-141"0,0-2 5 16,0 2-7-16,18-3-22 16,-3 0-1-16,47-2-18 0,28-3-8 15,29 0 6-15,3 0-54 0,3-2-19 16,36-4-93-1,-4-12-74 1,-8-9 97-16</inkml:trace>
  <inkml:trace contextRef="#ctx0" brushRef="#br0" timeOffset="7452.307">13115 13621 452 0,'-24'2'170'0,"24"-2"-132"0,3 29 0 16,-3-23-9-16,15 20-15 15,-3-5 2-15,23 59-9 16,-5-17-4-16,9 38-2 15,-9-22-15-15,2 27-3 0,-5-21-29 16,-6-6-12-16,-3-15-61 16,-3-12-25-16,-3-9 4 15</inkml:trace>
  <inkml:trace contextRef="#ctx0" brushRef="#br0" timeOffset="7724.146">13020 13592 356 0,'-15'-24'132'0,"15"24"-103"0,6-40 7 0,-3 35-4 16,14-14-14-16,-2 6 0 15,33-3 2-15,-9 3 4 16,11 5-12-16,-11 3 13 0,3 15 7 16,-4-2 15-16,-5 24 5 15,-6-5-12-15,-9 12-6 16,-3-7-16-16,-9 26-6 15,-3-10-10-15,-6 21-3 16,0-14-18-16,-9-5-7 16,3-7-27-16,-3-19-9 0,3-3-33 15,0-53-15-15,3 5-76 16</inkml:trace>
  <inkml:trace contextRef="#ctx0" brushRef="#br0" timeOffset="7902.763">13424 12920 392 0,'6'-45'145'0,"-6"45"-112"0,3-8 38 16,-3 8 13-16,0 0-17 16,0 0-4-16,3 18-28 15,0-5-11-15,3 51-14 16,0-14-7-16,6 56-2 0,-3-24-19 16,9 29-5-16,-3-26-42 15,14 45-18-15,-5-30-110 16,12-10-81-16,9-11 112 15</inkml:trace>
  <inkml:trace contextRef="#ctx0" brushRef="#br0" timeOffset="9361.692">14064 13819 396 0,'33'-18'148'0,"-33"18"-115"0,9-19 19 0,-6 17 1 32,-6-6-15-32,0 2 0 0,-12-7-10 15,0 0-5 1,-9-16-13-16,7 5-2 0,-7-13-1 15,-9-3-1-15,0 11-1 16,1 16-3-16,5 15 1 16,6 1-4-16,-6 21-2 15,3-6 2-15,9 17 0 0,1-6-2 16,14 40 2-16,0-16 1 16,11 2 0-1,7 1-3-15,3-14 2 0,3-15 1 16,0-19 2-16,3-24 3 15,-1-13 2-15,-2-6-1 16,-3 1 1-16,-9 2-2 16,-3 3 0-16,-6 0 3 0,-3 2 3 15,-3 6 0 1,0 5 3-16,0 8-5 0,6 8-3 16,6 8-8-1,9 3-3-15,5 5 6 16,7 2 6-16,3-2-3 15,-3-3 0-15,-3-7-7 0,-4-6-2 16,-2-6 4-16,-3-4 2 16,-3-6-2-16,-3-5-1 15,-3-11 1-15,-3-16 2 16,0-5 0-16,-3 3-1 16,0 11-2-16,-3 9 1 15,3 15 1-15,3 22 0 16,0 20 4-16,2 10 5 15,1 0-1-15,0 0 1 16,-3 0-3-16,0 3 1 16,0-8-4-16,0-6-2 15,0-7 0-15,0-9-1 16,0-10 0-16,0-5 0 0,0-6 0 16,0-5 0-16,-3-5 0 15,-3-11 0-15,0-10 0 16,3 5 0-16,0 8-3 0,0 8 2 15,6 13 1 1,9 18 0-16,11 9-3 16,13 5 2-16,3-3 1 15,-1 0 2-15,1 0-1 16,-6-5-1-16,-1-3-2 16,1-5-1-16,0-5 2 15,-1-3 0-15,-2-5 1 16,0-6 0-16,-9-7-3 15,-9-17 0-15,-7-10 2 0,-8-5 0 16,-6 2 1-16,-5 6 2 16,-7 8-1-16,0 4-1 15,0 12 1-15,0 5-1 16,-3 7-3-16,3 17 2 16,0 21 1-16,3 15 0 15,4 4 0-15,5-14 0 16,0-8 0-16,6 5 2 15,2 6-1-15,4-6-1 16,6-10 1-16,6-8 1 16,6-8-1-16,0-8 2 15,0-5-2-15,-4-11-1 0,-2-11 1 16,-6-15 1 0,0 0-1-16,-3 5 2 0,-3 7 0 15,9 36 5 1,2 18-2-16,1 5-5 15,0-3-1-15,0-2 0 16,0-3 0-16,-3-5-3 16,0-3 0-16,-4-8-1 15,1-5 3-15,0-7-2 16,-3-17 1-16,0-16 2 16,-3-10 0-16,-3 0-3 15,0 5 0-15,0 7-1 16,0 9 3-16,0 8-5 15,3 11 2-15,3 15 4 16,5 29 2-16,4 19 2 0,0 0 2 16,0-3-3-16,-3-5 0 0,-3-5-1 15,0-3-2 1,-4-10 3-16,-2-9 0 0,0-7-4 16,-3-9-1-1,-3-4 1-15,-3-9 2 0,-3-7 0 16,-3-19-1-1,-6-24-2-15,-3-3-1 0,-2 6-1 16,-1 2 0 0,0 9 0-16,3 2 3 0,0 8 0 15,6 2 1-15,9 4-3 16,12 2 0 0,18 5-1-16,15 8 3 15,-1 3-2-15,1 2 1 0,-6 0 2 16,-1 1 0-16,-5-3 0 0,-3-1 2 15,-6 1-1 1,-7 0-1-16,-2-3-26 16,-6 0-10-16,-3-2-108 15,6 2-47-15,0 8-12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3T02:12:58.4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8744 781 420 0,'-14'0'159'0,"5"0"-124"0,-3 2 17 0,9 3 1 16,0-5-20-16,3 0-4 16,6-5-12-16,6-3-4 0,6 0-7 15,-1-2-2-15,4-4 2 0,-3 1-1 16,0 0 0-16,-3 0-3 15,0 5 1-15,-3-3-2 16,0 3-1-16,-4 0 7 16,-2 3 3-16,-3-8 1 15,-3 2 1-15,-6 3-6 16,-3-5-2-16,-5 0-2 16,-13 0-2-16,-18 5-2 0,-14 8-1 15,-4 0-5 1,7 8-2-16,-4-3 2 0,6 3 5 15,-5-3 0 1,-1 3 1-16,1 0 2 16,5 3 2-16,7-3 5 15,5-3 6-15,9 8-3 16,12-8 0-16,6 3-4 0,7 0-1 16,5 6-6-16,14-1 1 15,19 0 4-15,3-2 2 16,-6 2-2-16,14 0-3 15,19 8 4-15,5 3 1 16,10-3 0-16,-1 6-1 16,-8-4-6-16,-4 4 1 0,-14-1 0 15,-9-4 2 1,-10 1-1-16,-8-9-1 0,-6-1 3 16,-6 3 0-1,0 2-1-15,-15 3-2 16,0 3 1-16,-30 3 1 15,7-1-1-15,-22 1-1 0,12-4-2 16,-8 12-1-16,5-4-1 16,-6 9 3-16,10-8 0 0,-4 8 3 15,6-9 1 1,7-2 1-16,5-5-2 16,12-5-2-16,3-3 5 0,21-6 1 0,-3-2 2 31,17-8 2-31,-2 0-3 0,33 0 1 15,-10 0-5 1,13 0-2-16,-9 0 0 16,-4 5 1-16,-8-5-1 15,-6 3-1-15,-7 2-2 0,-2-5 1 0,-3 6-12 16,-6-6-5 0,0 0-34-16,-6-6-14 15,0 1-96-15,3 2-40 16,-3-2 12-1</inkml:trace>
  <inkml:trace contextRef="#ctx0" brushRef="#br0" timeOffset="370.045">8920 1304 456 0,'-6'-13'170'0,"6"13"-132"0,-3-8 18 0,3 8 0 15,0 0-21-15,0 0-5 16,0 0-11-16,0 0-2 0,0 0-10 15,0 0 2-15,6 0 4 0,-3 3 2 16,6 15 0-16,-3-10-1 16,9 32-1-16,-3-8-5 15,9 13 0-15,-7-8-3 16,10 2 0-16,-6-9-1 16,3-4 2-16,-3-2 1 15,3-11 3-15,-6 0-5 0,2-13-3 16,-2 0-1-1,6-26-1-15,-6-1 0 16,3-7 0-16,-3 5 0 16,0 2 0-16,-3 6 0 15,-3 3 0-15,-1-1 0 16,-2 6 0-16,0 5 0 0,-3-5 0 16,-3 5-16-16,0-3-4 15,0 3-65-15,0-2-27 16,0 2-136-1</inkml:trace>
  <inkml:trace contextRef="#ctx0" brushRef="#br0" timeOffset="1185.69">9977 1291 456 0,'-9'-5'170'0,"6"2"-132"0,3-2 0 16,3 0-9-16,0 2-19 0,0-2-3 15,0-6 2 1,-3-5 4-16,-3-2-7 15,3-1 12-15,-9-7 5 0,-6-14 2 16,-3 6 0-16,-3 2-8 16,1 5-2-16,-1 9-7 0,3-1-3 15,0 11 0 1,3 1 1-16,3 1-1 16,-3 12 2-16,-6 7 2 0,7 3 2 15,2-3-3 1,-3 16-3-16,3-3-2 0,0 1 0 15,3-1 0-15,6 6 1 16,3 8-2-16,6-6 1 16,0-2-2-16,6 8 2 15,-3-14-2-15,6 6-1 0,-3-11 1 16,5-2 1 0,-2-6-1-16,6-13-1 15,9-6-2-15,-3-7 1 16,0-3-4-16,-4-2 1 0,-2-6-3 0,-6 8 0 31,-3 3-1-31,-3-32 0 0,0 8-4 0,-6-29 0 16,-3-8 4-1,-3 5 4-15,-3 13 7 16,-3-2 3-16,0 5 0 0,-3-5 1 0,0 8 0 31,0 2 3-31,3 8-1 16,0 3 2-16,0 11-4 0,4 5 1 15,-1 8-3-15,3 13 0 16,0 21-3 0,3 10 1-16,0 9 0 15,3 0 1-15,0 13 0 16,3 5 0-16,-1-5-2 16,10 13-2-16,-3-10 1 0,15-4-1 15,-6-7-7-15,9 3 0 16,-7-11-24-16,4 3-9 15,-3-14-43-15,0-5-17 16,-3-2-71-16,3-14-29 16,-1-2 42-1</inkml:trace>
  <inkml:trace contextRef="#ctx0" brushRef="#br0" timeOffset="1498.855">10239 1251 472 0,'-12'6'176'0,"9"2"-137"0,-3 0 28 0,6 2 6 0,-3-2-23 16,3 5-7-16,0-5-20 15,3 3-9-15,3-3-9 16,0-3-4-16,0-10 0 0,0 5 1 16,6-8 1-16,-3 3-4 0,2-3 1 15,4-16 0-15,-3 8 2 16,-3-10-3 0,-3 2 0-16,0 5-1 0,-6-10 0 15,-6-13 4 1,0 13 1-16,-3 5 1 0,0 11 2 15,-3 7 1 1,6 12 1-16,1-1-4 16,-1 16-1-16,0 11 1 15,3-6 2-15,3 1-8 0,6-3 0 0,3-3-9 16,5-3-1 0,7 1-26-16,3-3-13 15,6-3-66-15,3 0-29 16,5-2-67-1</inkml:trace>
  <inkml:trace contextRef="#ctx0" brushRef="#br0" timeOffset="2014.97">10694 1228 464 0,'-3'-14'176'0,"6"7"-137"0,0-15 6 0,-3 17-4 15,3-13-21-15,-3 2-3 16,0-8 3-16,0-11 1 15,-3 4-10-15,-3 7 7 0,0 11 2 0,-3 10-6 16,0 16-3-16,0-5-2 16,-5 16 1-16,2-3-1 15,0 6 0-15,-3 4-3 0,9-9-1 16,0-4-3 0,6-5-2-16,0 1 1 15,3-9 1-15,3 3-1 16,0-8 2-16,0-8-4 15,0 3 0-15,0-3-1 0,3-3-2 16,0-2-4 0,0 10-2-16,2 6-2 15,1 10 2-15,0 6 4 16,0-1 3-16,3 14 2 16,0 21 1-16,0 5 6 0,-3-10 6 15,-3-9 3-15,-3 6 3 16,-3-13 1-16,-6 2 1 15,0-2-11-15,-9 0-3 16,3-11-4-16,-6 3-2 16,3-3 1-16,-15-2-1 15,6-12 0-15,-20-1 0 16,5-6-7-16,-9-6 0 16,10 1-35-16,-1-8-12 15,6 5-58-15,9-26-24 0,3 7-82 31</inkml:trace>
  <inkml:trace contextRef="#ctx0" brushRef="#br0" timeOffset="2250.33">10923 500 540 0,'-20'-32'200'0,"11"27"-155"0,-12-3 7 15,12 8-9-15,-3 0-20 0,-3 19-3 16,0 20-5 0,0 20 0-16,3 7-8 15,3 18-2-15,9 35-1 0,6-13-2 16,6 8 1-16,6 13-18 16,3-37-4-16,-6-19-40 15,15-10-16-15,-6-8-102 16,8-3-46-16,-8-15 53 15</inkml:trace>
  <inkml:trace contextRef="#ctx0" brushRef="#br0" timeOffset="2501.424">11132 1180 564 0,'-6'58'209'0,"3"-37"-163"0,3 19 3 0,3-16-9 15,0 2-19-15,0-4-2 16,3 15-5-16,-3-11-1 0,3 1-7 16,0-1 5-16,3-13 2 0,-1-5-4 15,4-21-3-15,6-16-3 16,3-3-3-16,3-8 1 16,0 1-1-16,3-20-18 15,-4-17-5-15,-2-1-66 16,-3 16-29-16,0 16-126 15</inkml:trace>
  <inkml:trace contextRef="#ctx0" brushRef="#br0" timeOffset="2762.306">11391 736 460 0,'15'-14'170'0,"3"9"-132"0,8-8 13 0,-14 13-1 16,3 5-20-16,3 8-3 15,3 3-4-15,0 8 0 16,-4 8-13-16,1 29 8 0,-3 10 2 16,-3 0-2-16,-3-10 2 15,-3-5-7-15,-6 2-3 16,-3 3-3-16,0-8-2 16,0-3-1-16,-12 3 0 15,3-8-18-15,-29 0-7 16,8-5-114-16,-24-9-47 15,-32-9-47 1</inkml:trace>
  <inkml:trace contextRef="#ctx0" brushRef="#br0" timeOffset="3264.727">12037 976 576 0,'-18'-5'217'0,"18"5"-169"0,3-8-7 0,3 8-13 0,3-5-20 16,-3 5-2-16,20-5-6 16,28 5-2-16,9-6 1 15,-1 12-16-15,-5-6-5 0,-7 5-38 16,-2 0-16-16,-6 8-101 15,-4 8-46-15,-5-2 68 16</inkml:trace>
  <inkml:trace contextRef="#ctx0" brushRef="#br0" timeOffset="3403.835">12174 1154 496 0,'-27'5'184'0,"27"-5"-143"0,15 13-10 16,-12-13-12-16,26 8-23 0,-5-3-4 15,24-5-40-15,-9 0-17 16,32-10-129-16,-11 2-58 16</inkml:trace>
  <inkml:trace contextRef="#ctx0" brushRef="#br0" timeOffset="3848.53">12882 585 552 0,'-24'-37'206'0,"21"18"-160"0,6-2-11 0,6 13-15 0,6-5-17 15,3 8-2-15,6-1 0 16,3 17-1-16,8 23 0 16,1 17 2-16,-3 1 1 0,-9-7 5 15,-10 3 3-15,-11 16 2 16,-9-4 3-16,1-15-1 15,-13 16 4-15,3-11-5 0,-12-5 0 16,6-5-8 0,-18-5-4-16,7-9 1 0,-13-2 2 15,9-6-9 1,1-15-2-16,5 2 1 16,6-23 2-16,6 2 0 0,9-8 1 15,9-2 6-15,12 12 5 0,9 14-1 31,-3 14 3-31,-3-1-4 16,9 5 1-16,-4-2-5 0,4 3-2 16,-3-1-9-16,9-4-3 15,-6-1-27-15,11 0-13 16,-5-8-88-16,15-2-39 16,-10 0-34-1</inkml:trace>
  <inkml:trace contextRef="#ctx0" brushRef="#br0" timeOffset="4217.614">13341 1175 436 0,'-3'5'162'0,"3"-5"-126"0,5 0 29 0,-5 0 7 15,6 0-33-15,0-5-9 0,6-14-19 16,-3 3-7-16,3-15-3 16,3-20-4-16,-3 9 2 0,-3 5 3 15,-3 5 3-15,-6 6 7 16,0 10 2-16,0 3 4 15,-6-1 1-15,0 4-2 0,-6 2 2 16,3-3-6 0,-9 9-3-16,3-4-1 15,-8 12-1-15,-10 7-2 16,3 19 1-16,15 21-4 16,15-8 0-16,0-11-1 15,18 6-2-15,0-3 1 16,6-8 1-16,-4-3-3 0,13-2 0 15,-6-5 1-15,15-6 0 16,-7 0-7 0,10-10 0-16,-9 2-35 0,2-10-14 15,-5 2-198 1,-6-23-98-16,0-14 169 16</inkml:trace>
  <inkml:trace contextRef="#ctx0" brushRef="#br0" timeOffset="5086.426">14766 736 428 0,'3'-19'162'0,"-3"19"-126"0,3-8 29 16,0 8 5-16,0-5-24 0,0 5-4 15,-3 0-13 1,0 0-6-16,0 0-13 16,0 0 0-16,-3-5 3 0,-6 2-5 15,-3 3-2-15,4 0-6 16,-25 0-2-16,-24 0-2 15,-2 0 0-15,2 3-2 16,1 2-1-16,-1 0 1 0,0 3 4 16,4-3 1-16,8 3 1 15,9-2 2-15,13 1 3 16,11-1 2-16,15 7 3 0,12-5-1 16,8 5 2-1,4 6-2-15,0-6 2 16,-6 0-6-16,29 14-3 15,19-1-4-15,-7 1 1 0,-8-4-15 16,-9-1-6 0,-7-9-29-16,-8-3-12 15,-6 4-62-15,-12-7-146 32</inkml:trace>
  <inkml:trace contextRef="#ctx0" brushRef="#br0" timeOffset="5233.657">14234 1090 532 0,'-39'5'198'0,"39"-5"-154"0,-9 0 7 16,9 0-6-16,9 6-18 0,0-4-3 0,15 9-12 31,-4-3-5-31,31 10-4 16,-9-4-11-16,32 4-3 0,-14-5-54 15,20 1-21-15,-14-6-151 16</inkml:trace>
  <inkml:trace contextRef="#ctx0" brushRef="#br0" timeOffset="6726.09">15728 402 460 0,'-3'-5'170'0,"3"5"-132"0,-3 0 11 15,3 0-2-15,0 0-17 16,0 0-2-16,-3 0-5 15,0 0-3-15,0-5-10 16,0 2 0-16,-6 3 3 0,3 0-5 16,-12 3 0-16,3-3-4 0,-20 10-1 15,8-7 5-15,-21 23 3 16,-14 30-4-16,5 5-2 16,7-3 0-16,5 0-1 0,6 16 2 31,15 8 1-31,4-16-1 0,14 11-1 15,0-16-3-15,21 10 1 0,-4-12-2 16,43-6 2 0,-9-14-2-16,14-15 2 15,-11-3 0-15,8-21 1 16,-8 0-2-16,9-13 1 0,-10 5-2 16,-5-16 2-1,-6 3-2-15,-16-19 2 16,-8-18-2-16,-15 13 2 15,-9 5-2-15,-5 14-1 0,-4 7 1 16,-9 19-1-16,-6 14 0 16,4 4 0-16,5-2-3 15,-6 13 0-15,6-8-14 16,9-2-4-16,3 2-40 16,21-8-17-16,-3 1-62 15,18-9-25-15,-3 0-26 16</inkml:trace>
  <inkml:trace contextRef="#ctx0" brushRef="#br0" timeOffset="7102.629">16028 736 580 0,'-5'-14'217'0,"5"9"-169"0,-3 5 0 16,3 0-13-1,3 8-21-15,0 5-3 16,-1 6-2-16,4 5 1 15,3 18-5-15,0 21 6 0,0-10 2 16,0-8-4-16,3 0-1 16,-3-10-4-16,3 2-3 15,-3-11 0-15,0 1-1 0,0-9 0 0,3-5 0 32,-3-5 0-32,5-16 0 0,1 3 0 0,15-48 0 31,12-10 0-31,-4 4 0 0,-5 7 0 15,-6 4 0-15,-6-2 0 16,-6 5 0 0,-6 10 0-16,-6 9 0 0,0 7 0 15,-3 1 0-15,0 2-18 16,0 3-5-16,9 21-183 16,-1-8-55-1</inkml:trace>
  <inkml:trace contextRef="#ctx0" brushRef="#br0" timeOffset="7308.625">16555 1003 556 0,'-29'-6'206'0,"26"6"-160"0,3 0 11 0,3-5-5 16,6-3-33-16,5 0-8 15,7-2-16-15,12-3-5 16,15-1 5-16,8 1-40 0,4 5-14 16,-7-5-89-16,7 8-39 0,-7-3 2 31</inkml:trace>
  <inkml:trace contextRef="#ctx0" brushRef="#br0" timeOffset="7569.705">17091 521 572 0,'-21'-13'214'0,"15"13"-166"0,3 0 8 16,3 0-6-16,3 19-29 16,0 15-4-16,3 11-8 15,3 0-1-15,0 0-5 16,0 8-2-16,0 5 0 0,-3-10-12 0,0 18-5 15,0-11-28-15,0-2-11 16,0-13-108 0,9 5-48-16,6 0 16 15</inkml:trace>
  <inkml:trace contextRef="#ctx0" brushRef="#br0" timeOffset="7928.782">17431 579 556 0,'-6'-31'206'0,"15"17"-160"0,2-4-2 16,-2 15-11-1,6-2-29-15,3 10-5 0,9 11-10 16,9 13-1 0,8 0 6-16,4 8 1 0,-3-2 1 15,-7-3 3-15,-5-6 0 16,-6-5 5-16,-12-2 2 0,-3-9 6 15,-9 6 3 1,-3-3 0-16,-24 11 1 16,-18 11-4-16,-6 2 0 15,7 2 2-15,11-12 1 0,6-6-4 0,3 3 1 16,3-3-7 0,12-3-3-16,15 4 1 15,21-4 0-15,18-5-1 16,2-5-2-16,1-2-2 15,-3-6 1-15,-4-6-21 16,4-2-8-16,3 0-139 16,5-5-63-16,-8 3 17 15</inkml:trace>
  <inkml:trace contextRef="#ctx0" brushRef="#br0" timeOffset="16182.386">18862 892 256 0,'-26'-6'96'0,"8"-2"-75"0,-18 8 43 16,18-5 13-16,-12 5-8 0,-5 0-4 15,-1 0-14-15,3 0-5 16,6 0-26 0,4 0 4-16,8-5 0 0,12 5-8 0,15-3-4 15,23 3 1-15,13-5 2 0,3 5-2 16,-1 0 0-16,10 0-7 16,5 0-4-1,4 5-4-15,-4-5 1 16,-8 3-4-16,-10 2 1 15,-5-5-18-15,-6 0-8 16,-7 0-24-16,-5 0-11 16,-6 0-34-16,-9 0-12 15,-9 13-58 1</inkml:trace>
  <inkml:trace contextRef="#ctx0" brushRef="#br0" timeOffset="16390.387">18761 1233 448 0,'-50'0'167'0,"35"0"-129"0,0 0 17 0,15 0 12 31,24-8-27-31,8 3-11 16,4-3-7-16,12 3-13 16,8-3-8-16,13 2-1 0,2 1-5 15,-8-3 1-15,-7 0-25 16,-8-8-10-16,-4 0-40 15,-5-10-17-15,-3-6-101 16</inkml:trace>
  <inkml:trace contextRef="#ctx0" brushRef="#br0" timeOffset="16719.117">19160 762 436 0,'-54'-5'165'0,"37"5"-129"0,-4 0 24 0,15 0 0 15,3 0-34-15,6 0-9 16,12 5-9-16,14-5-3 0,10 5-3 16,3 3-4-16,2 5 1 15,7 1 1-15,3-1 2 16,-1 0-1-16,-5 8-1 16,-6 8 1-16,-13 6 1 0,-11 5 10 15,-15 4 7-15,-12 1 3 16,-9-5 4-16,-5-5-1 15,-1-4 0-15,0 1-10 16,3-11-4-16,3 3-4 16,3-8-2-16,3 0-8 15,3-3-2-15,1-5-20 16,2 0-7-16,0-3-49 16,12-10-201-1</inkml:trace>
  <inkml:trace contextRef="#ctx0" brushRef="#br0" timeOffset="18767.308">20190 1016 416 0,'-3'13'156'0,"3"-13"-121"0,3 8 6 0,-3-8-5 15,3 0-9-15,0 5 4 16,3-10-6-16,0 5-1 15,0-8-13-15,0-2 4 0,0-6 5 16,0-11-5-16,0 4 2 16,-3 1-8-16,-3 4-1 15,0-1-4-15,0 11-1 16,0-5 1-16,-6 5 0 16,0-2 2-16,-9 2 3 15,3 2-4-15,-12 1-1 0,-12 2-2 16,-2 3 1-1,-1 8 0-15,0 0 1 16,3 16-2-16,13 8 1 16,5-6 2-16,3 19 2 0,3-5-3 15,6 0-3-15,0-6 2 0,15-2 0 16,0-11 1-16,21-2 2 16,-6-1-1-1,11-18 0-15,-8 5-3 0,6-31-2 16,3-11 1-1,-7-3 1-15,-8 3-3 16,-6 21-2-16,-3-2 4 16,-3 10 3-16,3 10-1 15,-3 9-2-15,0 2 0 16,3 8-1-16,-4-2-3 16,13 2 2-16,-6-2-21 0,15-1-10 15,-6-5-35-15,11-5-12 16,-8 0-47-16,3-5-20 15,-3-3-35 1</inkml:trace>
  <inkml:trace contextRef="#ctx0" brushRef="#br0" timeOffset="19132.099">20491 833 324 0,'-9'-13'121'0,"6"13"-95"0,0-10 47 0,3 7 14 0,0 3-16 16,0 0-5-1,0 0-20-15,-3-5-8 0,3 5-22 16,0 0-6-16,6 5 1 0,6 3-1 16,2 13 4-16,1 11-1 15,-3 5 0-15,-3-3-3 16,6 11-1-16,-3-10-1 16,3 2 2-16,-3-11-1 15,0-5 0-15,-3-2-1 16,3-6 0-16,-1-5-4 15,1-16-1-15,-3-5-1 0,3-19 1 16,3-13-4-16,-6 16 0 16,0 3-6-1,-3-1 0-15,0 9-17 16,0-1-7-16,-3 1-56 16,3 10-26-16,-3 0-124 15</inkml:trace>
  <inkml:trace contextRef="#ctx0" brushRef="#br0" timeOffset="19730.423">21098 1095 496 0,'-3'0'184'0,"3"0"-143"0,0-26-3 0,0 26-10 0,6-21-20 15,3-8-4-15,0 0-3 16,-3 2 1-1,0 3-1-15,-3 3-3 0,-6 3 1 0,-3-4 10 16,0 12 3-16,0 2 1 16,-12-3 0-16,3 9-7 15,-18-4-2-15,-11 12 0 16,5 2 0-16,3 15 0 16,15 4 0-16,3-1 2 0,10 14 1 15,2-8 1 1,12 2 0-16,-1-7 2 15,13-4 4-15,-3-1-6 0,9-9 0 16,-3-5-4 0,3-11-1-16,-3 3 1 15,-4-18 0-15,7-9-5 16,-6 1 1-16,-6-1 0 16,-3 3 0-16,0 3 0 0,-3 8 2 15,-3 0-3-15,0 0 0 16,0 7 1-16,-3 6 2 15,3 6-3 1,-3 12 0-16,6 11 1 0,-3 3 0 0,0-11-3 16,3 16 2-16,0-5 1 15,2 2 2-15,4-2-1 16,0 13-1-16,-3-11 1 16,3 25 1-1,-3-14 3-15,-6 0 2 16,0-6 3-16,-6 1 1 15,0-14-3-15,-9 1 0 0,3-3-5 16,-18-3 0 0,7-8-1-16,-31 0-2 0,9-7 1 15,-11-12-1-15,11-2-9 16,0-18-2-16,7-1-14 16,5-10-6-16,6 3-44 15,12-3-18-15,3 5-144 16</inkml:trace>
  <inkml:trace contextRef="#ctx0" brushRef="#br0" timeOffset="20434.165">21652 976 364 0,'-3'-5'137'0,"3"0"-106"0,0-3 21 0,3 3 3 16,-1-3-21-16,1-3-7 15,0 3-1-15,-3-5 0 16,0 5-13-16,0-5 3 0,-3 7 4 15,0-2-2-15,1 3-1 16,-1 0-5-16,-3 2-2 16,0 3-4-16,-3-5 1 15,3 5-2-15,-6 0 2 0,0 0-2 16,-6 0 2-16,3 0 0 0,-9 8 3 16,-8 10-1-16,8 9 0 15,9 7-3 1,12 3-1-16,0-10 1 15,12 7 3-15,0-5-4 16,9 0-3-16,-3-5-1 16,2 3 1-16,-2-9-3 15,3-5-2-15,-3 1-12 16,3-14-5-16,-3 2-18 16,3-18-8-16,-3-2-23 15,2-27-6-15,1-19-17 0,-6 9-6 16,-6-1 30-16,-6-5 12 15,-3-10 53 1,0 13 26-16,0 5 38 0,0 13 17 16,0 14-7-16,0 26 27 15,0 21-24 1,0 5-14-16,0 6-9 0,0 2-23 16,3-2-6-1,0-5-12-15,3 31-4 16,0-13-23-16,6 5-9 15,-3-8-42-15,9-2-17 16,-3-8-89-16,9-6-41 16</inkml:trace>
  <inkml:trace contextRef="#ctx0" brushRef="#br0" timeOffset="20732.648">21964 1241 504 0,'0'3'187'0,"0"-3"-146"0,3 0 0 15,-3 0-9-15,9-3-21 16,-3 0-3-16,3-7-8 16,0 2-2-16,0-13 1 15,0-3 0-15,-3-16 3 0,0-8-1 16,-6 3 2-16,-3 6 0 16,-3 7 3-16,-3 6 8 15,0 7 3-15,3 6 0 16,-9 5 2-16,-6 8-1 0,0 8-2 0,6 18-4 15,6 6 0 1,1-6-7-16,5 14-1 16,0-13-11-16,9 4-3 15,-1-4-35-15,7-1-15 16,-3-2-53-16,9-3-23 16,-6-7-65-1</inkml:trace>
  <inkml:trace contextRef="#ctx0" brushRef="#br0" timeOffset="21403.328">22178 1199 396 0,'15'-19'148'0,"-15"19"-115"0,18-50-3 0,-15 47-7 0,3-23-13 16,3-14 0-16,-6 8 11 16,-3 0 6-16,-3 6-13 15,-6 0 10-15,-3 7 3 0,-3 6-8 16,0 5-3-16,-2 3-9 15,-1 5-3-15,0 13-2 16,0 8 1-16,3 16 2 16,6-5 2-16,3-6-3 15,0 3-1-15,3 0-1 16,3-2 1-16,0-6-2 16,3-2 2-16,0-6-4 15,6 0 0-15,-3-8 3 0,6-2 1 16,0-3-1-16,0-3 1 15,0-2-2 1,0-8 2-16,-3 0 0 0,-3-1 3 16,-1 1-3-16,1 0 0 15,-3 0 1-15,0 7 0 16,0-2 0-16,-3 3 0 0,0 5-5 16,0 5-1-1,0 3 1-15,3 6 0 16,0-1 1-16,3 5 0 15,0-2-3-15,3 8 2 16,0-11 1-16,6 14 2 16,-3-6-1-16,3 21-1 15,-3-2 1-15,3 13-1 0,-4-13 0 16,-8 5 0 0,0-6 2-16,-9-4 1 0,0-6 3 15,-14 0 1-15,11-5 1 16,-12-3 2-16,3-3-1 15,-6 1 0-15,3-6-1 16,-8-5 2-16,5-3 1 16,-9-5 1-16,6 3-9 15,-8-3-1-15,8 0 0 0,-3-3 3 16,6 3-2-16,-3-5-2 16,7 5-3-1,2-8-1-15,3 8-5 16,3-13-2-16,0 8-39 15,12-22-16-15,-3 3-133 0,6-15-61 16,3 7 81 0</inkml:trace>
  <inkml:trace contextRef="#ctx0" brushRef="#br0" timeOffset="22105.959">22911 783 456 0,'0'0'170'0,"0"5"-132"0,0-5 0 0,0 0-7 15,0 0-13-15,0 0 1 16,0 0 1-16,0 0 2 15,-3 0-12-15,-6 6 1 0,-9 2 0 16,-6-3-2-16,-12-2 0 16,-5 2-1-16,-4 3 2 15,0 2-1-15,10-2 2 16,5-2 0-16,12 2 3 16,3-8-3-16,0 5-1 0,6-5-4 0,3 5 1 15,3 8 0 1,6 1 1-16,6 2-2 15,9 7-1-15,9 9-3 16,6-3 1-16,2 3-2 16,-8-11-1-16,0-2 1 15,0-1 1-15,-6-5-12 0,-1-5-3 16,1 3-25-16,-6-3-10 16,-6-3-59-1,-9 3-26-15,0-3-80 16</inkml:trace>
  <inkml:trace contextRef="#ctx0" brushRef="#br0" timeOffset="22363.302">22476 1180 472 0,'-24'-8'178'0,"24"8"-138"0,-3 0 26 0,3 0 4 16,0 0-27-16,6 0-4 15,3 0-10-15,3 8-1 16,3-3-16-16,3 9-2 0,6-6-3 15,5 5-3-15,7-5-1 0,3 2-1 16,-3-4 1 0,-1 1-2-16,-2-4-1 0,-9 2 1 15,-3 1-1 1,-6-6-5-16,-1 0 1 16,-5 0-16-16,-3-6-4 0,-6 1-37 15,0-3-15-15,-3-13-169 16</inkml:trace>
  <inkml:trace contextRef="#ctx0" brushRef="#br0" timeOffset="27382.958">23455 606 344 0,'-3'-5'129'0,"3"2"-100"0,0 3 20 0,0 0 2 15,0 0-11-15,0 0 0 16,0-5-4-16,0 5 3 16,0 0-22-16,-3 0 4 0,0-6 2 15,0 6-3-15,-2 0-2 16,5 0-10-16,-3 6-3 0,-3 2-3 16,0 2 1-16,-3 6 2 15,0 8 2-15,-3-6-1 16,-3 9-1-16,3-6 3 15,-6 5 5-15,-3-2-1 0,-2 5 1 16,-4 30-5 0,6 7 0-16,9 3-5 15,3-9 0-15,18-7-1 0,3-2-2 0,6-6 3 16,3-6 0 0,-1 1-1-1,1 0-2-15,0-17 3 16,0-7 0-16,0-8 1 0,0-10 0 15,2-6-5-15,1-3-1 16,-3-2-4-16,9 0 1 16,-9-6 1-16,-9-2 2 15,-6 0 1 1,-6 2 3-16,-3-7-1 0,-6 7-1 16,-6-2 1-16,6 11 1 0,-9 4-1 15,3 9 2-15,0 10 2 16,0 0 2-1,0 1-1-15,1-1-1 16,5 0-1-16,-3 0 0 16,6 0-2-16,0 1 1 0,3-6-4 15,3-3 0 1,0 0-10-16,0-5-3 0,3 3-33 16,6-6-12-16,6-2-145 15,8-8-64-15,7-14 83 16</inkml:trace>
  <inkml:trace contextRef="#ctx0" brushRef="#br0" timeOffset="28197.186">23810 1117 280 0,'-6'-3'104'0,"6"3"-81"0,0 0 38 0,0 0 13 15,0 0-6-15,0 0 2 16,0 0-13-16,0-5-5 16,-3 5-29-16,0 0 4 0,-3-6 1 15,6 4-4-15,-3 2-2 16,-3 0-6-16,6 0 0 16,-3 0-5-16,3 0-1 15,3-6-9-15,6 6 0 16,3 0 1-16,3 0 1 0,-1 0-1 0,7 0 1 31,6 6-2-31,-3-6 2 16,6 2 0-16,-4 4 1 15,-2-6-2-15,-3 5-2 16,-6-5 3-16,-3 3 2 16,0 2-2-16,-3-5 0 0,-6 0-1 0,-3-5 1 31,0 2-11-31,-3-8-2 0,0 9-37 15,-6-12-14-15,0-4-90 0,9 5-40 16,3-6-8 0</inkml:trace>
  <inkml:trace contextRef="#ctx0" brushRef="#br0" timeOffset="28600.294">24295 450 472 0,'0'-21'176'0,"0"15"-137"0,0-7 9 0,0 13-5 0,3 0-12 15,-3-5-1 1,3 5-8-16,3 0-1 16,-3 5-12-16,-3 0 3 0,6 17 4 0,-6 28 3 15,0 5 1-15,3 1-9 16,-3-8-4-16,0-11-4 15,0-3 0-15,6-2-9 16,-6-11-3-16,0 3-26 16,3-11-12-16,-3-5-58 15,3 0-24-15,5 2-85 16</inkml:trace>
  <inkml:trace contextRef="#ctx0" brushRef="#br0" timeOffset="28987.235">24462 415 464 0,'0'-10'176'0,"0"7"-137"0,8 3 11 0,-2-5-3 16,0 5-28-16,9 0-7 16,0 0-2-16,6 0 1 15,3 0-6-15,0 5-3 0,-1 3 1 16,1 5-2-16,-3 1 2 15,-6-1-4-15,3 5 0 16,-6 3 5-16,0 3 2 16,-6-3 4-16,-3-2 1 0,-6 7 1 15,-6-4 2 1,-9 1-5-16,-12-1-1 16,3-4 2-16,-3 1 4 15,4-6-2-15,5 0 3 0,3-5-6 16,12 5-1-1,9-7-2-15,9 1 1 0,15 1-4 16,-4 3 0-16,7-6-3 0,-9-2-1 16,-3 2 1-1,3 1 2-15,3-6-6 16,-7 2-1-16,4-2-25 16,-9 0-8-16,3 0-64 15,-6-2-26-15,-3 2-97 16</inkml:trace>
  <inkml:trace contextRef="#ctx0" brushRef="#br0" timeOffset="29964.551">24176 984 384 0,'-18'-8'143'0,"9"8"-112"0,-3-10 30 16,9 7 6-16,-3 3-13 0,3-5-1 16,0 5-17-16,-3 0-7 15,6 0-17 1,12-5-3-16,12 5-2 0,9 0-3 0,-1 5-1 16,10-5-1-16,18 5-2 15,8 3 1-15,4 0-1 0,-10 3 0 16,-2-4 0-1,-13-1 0-15,-11-6 0 16,0 2 0-16,-13-2 0 0,4-2-3 16,-12 2 0-1,3-6-18-15,-9 6-9 16,-6-5-66-16,6 10-27 0,-6 1-80 31</inkml:trace>
  <inkml:trace contextRef="#ctx0" brushRef="#br0" timeOffset="30458.178">24331 1270 464 0,'0'-5'176'0,"0"5"-137"0,0-6 13 0,0 4-4 15,6 2-19-15,-4-3-2 16,-2 0-10-16,0 3 0 15,9 0-10-15,-6 3 2 0,3 8 2 16,-3-3 0-16,6 10 1 16,-3 14 0-16,0 8 0 15,3 7-2-15,0 4-1 0,3-12-1 16,-3-7 0 0,9-3 0-16,-6-5 2 15,0-11-1-15,8 0 2 16,4-13-6-16,3-21-3 15,12-19-1-15,-4-10-1 16,1 0-11-16,-6-6-5 0,3-15-39 16,2-24-16-1,-2 15-89-15,0 19-39 0,-3 11 5 16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7CC63656-EFB2-41AA-918D-02D45B2AC6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0727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53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4B46770F-BF40-4C56-8CC7-19C8A72C926F}" type="slidenum">
              <a:rPr lang="en-US" altLang="zh-TW" smtClean="0"/>
              <a:pPr eaLnBrk="1" hangingPunct="1"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588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72F0F59-84B0-45E0-8C50-430B6E7A09CE}" type="slidenum">
              <a:rPr lang="en-US" altLang="zh-TW" smtClean="0"/>
              <a:pPr eaLnBrk="1" hangingPunct="1"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26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C708C32-F6DE-4C4C-BC0A-D8CF1C31C4AB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21915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5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531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2980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76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54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713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845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7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323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313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452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45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E557054-512D-4AE2-B0D6-DD39D33950BF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60400" y="25908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4400" dirty="0"/>
              <a:t>Planar Graphs</a:t>
            </a:r>
            <a:endParaRPr lang="en-US" altLang="zh-TW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81125" y="4041775"/>
            <a:ext cx="6400800" cy="1398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 (Chapter 9.7)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81125" y="5086416"/>
            <a:ext cx="6393337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Inequality for Planar Graphs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52276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/>
              <a:t>If G is a connected planar simple graph, with </a:t>
            </a:r>
            <a:r>
              <a:rPr lang="en-US" sz="2800" i="1" dirty="0"/>
              <a:t>e</a:t>
            </a:r>
            <a:r>
              <a:rPr lang="en-US" sz="2800" dirty="0"/>
              <a:t> edges and </a:t>
            </a:r>
            <a:r>
              <a:rPr lang="en-US" sz="2800" i="1" dirty="0"/>
              <a:t>v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</a:t>
            </a:r>
            <a:r>
              <a:rPr lang="en-US" sz="2800" dirty="0"/>
              <a:t> 3 vertices, then </a:t>
            </a:r>
            <a:r>
              <a:rPr lang="en-US" sz="2800" b="1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</a:t>
            </a:r>
            <a:r>
              <a:rPr lang="en-US" sz="2800" b="1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6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A50021"/>
                </a:solidFill>
              </a:rPr>
              <a:t>(Intuitively it says that there cannot be too many edges)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0033CC"/>
                </a:solidFill>
              </a:rPr>
              <a:t>A planar graph of 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vertices has almost 3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6 edges, i.e., all planar graphs are </a:t>
            </a:r>
            <a:r>
              <a:rPr lang="en-US" i="1" dirty="0">
                <a:solidFill>
                  <a:srgbClr val="0033CC"/>
                </a:solidFill>
              </a:rPr>
              <a:t>sparse</a:t>
            </a:r>
            <a:r>
              <a:rPr lang="en-US" dirty="0">
                <a:solidFill>
                  <a:srgbClr val="0033CC"/>
                </a:solidFill>
              </a:rPr>
              <a:t> graphs</a:t>
            </a:r>
            <a:r>
              <a:rPr lang="en-US" dirty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i="1" dirty="0">
                <a:solidFill>
                  <a:schemeClr val="hlink"/>
                </a:solidFill>
              </a:rPr>
              <a:t>Proof: </a:t>
            </a:r>
            <a:r>
              <a:rPr lang="en-US" dirty="0"/>
              <a:t>The degree of a region </a:t>
            </a:r>
            <a:r>
              <a:rPr lang="en-US" dirty="0">
                <a:solidFill>
                  <a:srgbClr val="0000FF"/>
                </a:solidFill>
              </a:rPr>
              <a:t>deg(R)</a:t>
            </a:r>
            <a:r>
              <a:rPr lang="en-US" dirty="0"/>
              <a:t> = number of edges on the boundary of this region (= number of </a:t>
            </a:r>
            <a:r>
              <a:rPr lang="en-US" dirty="0" err="1"/>
              <a:t>x’s</a:t>
            </a:r>
            <a:r>
              <a:rPr lang="en-US" dirty="0"/>
              <a:t> inside the region)</a:t>
            </a:r>
          </a:p>
          <a:p>
            <a:pPr lvl="2" eaLnBrk="1" hangingPunct="1">
              <a:defRPr/>
            </a:pPr>
            <a:r>
              <a:rPr lang="en-US" sz="2400" dirty="0"/>
              <a:t>Example: 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996633"/>
                </a:solidFill>
              </a:rPr>
              <a:t>deg(R</a:t>
            </a:r>
            <a:r>
              <a:rPr lang="en-US" sz="2400" baseline="-25000" dirty="0">
                <a:solidFill>
                  <a:srgbClr val="996633"/>
                </a:solidFill>
              </a:rPr>
              <a:t>3</a:t>
            </a:r>
            <a:r>
              <a:rPr lang="en-US" sz="2400" dirty="0">
                <a:solidFill>
                  <a:srgbClr val="996633"/>
                </a:solidFill>
              </a:rPr>
              <a:t>) = 3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339933"/>
                </a:solidFill>
              </a:rPr>
              <a:t>deg(R</a:t>
            </a:r>
            <a:r>
              <a:rPr lang="en-US" sz="2400" baseline="-25000" dirty="0">
                <a:solidFill>
                  <a:srgbClr val="339933"/>
                </a:solidFill>
              </a:rPr>
              <a:t>1</a:t>
            </a:r>
            <a:r>
              <a:rPr lang="en-US" sz="2400" dirty="0">
                <a:solidFill>
                  <a:srgbClr val="339933"/>
                </a:solidFill>
              </a:rPr>
              <a:t>) = 5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deg(R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=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91275" y="4254500"/>
            <a:ext cx="1955800" cy="1763713"/>
            <a:chOff x="4424" y="2288"/>
            <a:chExt cx="963" cy="839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4472" y="2678"/>
              <a:ext cx="675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4464" y="2365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4859" y="2372"/>
              <a:ext cx="4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Oval 8"/>
            <p:cNvSpPr>
              <a:spLocks noChangeArrowheads="1"/>
            </p:cNvSpPr>
            <p:nvPr/>
          </p:nvSpPr>
          <p:spPr bwMode="auto">
            <a:xfrm>
              <a:off x="4844" y="23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3" name="Oval 9"/>
            <p:cNvSpPr>
              <a:spLocks noChangeArrowheads="1"/>
            </p:cNvSpPr>
            <p:nvPr/>
          </p:nvSpPr>
          <p:spPr bwMode="auto">
            <a:xfrm>
              <a:off x="5305" y="25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4819" y="2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5" name="Oval 11"/>
            <p:cNvSpPr>
              <a:spLocks noChangeArrowheads="1"/>
            </p:cNvSpPr>
            <p:nvPr/>
          </p:nvSpPr>
          <p:spPr bwMode="auto">
            <a:xfrm>
              <a:off x="4424" y="26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4597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5108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5048" y="2288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4966" y="2641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4612" y="2822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3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5DED54B-484E-42E0-BA4C-720941452965}"/>
                  </a:ext>
                </a:extLst>
              </p14:cNvPr>
              <p14:cNvContentPartPr/>
              <p14:nvPr/>
            </p14:nvContentPartPr>
            <p14:xfrm>
              <a:off x="1806480" y="1292400"/>
              <a:ext cx="6905880" cy="5518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5DED54B-484E-42E0-BA4C-7209414529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7120" y="1283040"/>
                <a:ext cx="6924600" cy="553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7975"/>
            <a:ext cx="8229600" cy="38512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We have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2</a:t>
            </a:r>
            <a:r>
              <a:rPr lang="en-US" altLang="zh-TW" i="1"/>
              <a:t>e</a:t>
            </a:r>
            <a:r>
              <a:rPr lang="en-US" altLang="zh-TW"/>
              <a:t> = ∑</a:t>
            </a:r>
            <a:r>
              <a:rPr lang="en-US" altLang="zh-TW" baseline="-25000"/>
              <a:t>all region R </a:t>
            </a:r>
            <a:r>
              <a:rPr lang="en-US" altLang="zh-TW"/>
              <a:t>deg(R)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		   = </a:t>
            </a:r>
            <a:r>
              <a:rPr lang="en-US" altLang="zh-TW">
                <a:solidFill>
                  <a:schemeClr val="hlink"/>
                </a:solidFill>
              </a:rPr>
              <a:t>deg(R</a:t>
            </a:r>
            <a:r>
              <a:rPr lang="en-US" altLang="zh-TW" baseline="-25000">
                <a:solidFill>
                  <a:schemeClr val="hlink"/>
                </a:solidFill>
              </a:rPr>
              <a:t>1</a:t>
            </a:r>
            <a:r>
              <a:rPr lang="en-US" altLang="zh-TW">
                <a:solidFill>
                  <a:schemeClr val="hlink"/>
                </a:solidFill>
              </a:rPr>
              <a:t>)</a:t>
            </a:r>
            <a:r>
              <a:rPr lang="en-US" altLang="zh-TW"/>
              <a:t> + </a:t>
            </a:r>
            <a:r>
              <a:rPr lang="en-US" altLang="zh-TW">
                <a:solidFill>
                  <a:srgbClr val="FD1934"/>
                </a:solidFill>
              </a:rPr>
              <a:t>deg(R</a:t>
            </a:r>
            <a:r>
              <a:rPr lang="en-US" altLang="zh-TW" baseline="-25000">
                <a:solidFill>
                  <a:srgbClr val="FD1934"/>
                </a:solidFill>
              </a:rPr>
              <a:t>2</a:t>
            </a:r>
            <a:r>
              <a:rPr lang="en-US" altLang="zh-TW">
                <a:solidFill>
                  <a:srgbClr val="FD1934"/>
                </a:solidFill>
              </a:rPr>
              <a:t>)</a:t>
            </a:r>
            <a:r>
              <a:rPr lang="en-US" altLang="zh-TW"/>
              <a:t> + </a:t>
            </a:r>
            <a:r>
              <a:rPr lang="en-US" altLang="zh-TW">
                <a:solidFill>
                  <a:srgbClr val="CC0000"/>
                </a:solidFill>
              </a:rPr>
              <a:t>deg(R</a:t>
            </a:r>
            <a:r>
              <a:rPr lang="en-US" altLang="zh-TW" baseline="-25000">
                <a:solidFill>
                  <a:srgbClr val="CC0000"/>
                </a:solidFill>
              </a:rPr>
              <a:t>3</a:t>
            </a:r>
            <a:r>
              <a:rPr lang="en-US" altLang="zh-TW">
                <a:solidFill>
                  <a:srgbClr val="CC0000"/>
                </a:solidFill>
              </a:rPr>
              <a:t>)</a:t>
            </a:r>
          </a:p>
          <a:p>
            <a:pPr lvl="2" indent="-2857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en-US" altLang="zh-TW" sz="2400"/>
              <a:t>= 14,  	i.e., </a:t>
            </a:r>
            <a:r>
              <a:rPr lang="en-US" altLang="zh-TW" sz="2400" i="1"/>
              <a:t>e</a:t>
            </a:r>
            <a:r>
              <a:rPr lang="en-US" altLang="zh-TW" sz="2400"/>
              <a:t> = 7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As deg(R) </a:t>
            </a:r>
            <a:r>
              <a:rPr lang="en-US" altLang="zh-TW">
                <a:sym typeface="Symbol" pitchFamily="18" charset="2"/>
              </a:rPr>
              <a:t> 3 (=3 when R is a triangle)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2</a:t>
            </a:r>
            <a:r>
              <a:rPr lang="en-US" altLang="zh-TW" i="1"/>
              <a:t>e</a:t>
            </a:r>
            <a:r>
              <a:rPr lang="en-US" altLang="zh-TW"/>
              <a:t> = ∑</a:t>
            </a:r>
            <a:r>
              <a:rPr lang="en-US" altLang="zh-TW" baseline="-25000"/>
              <a:t>all region R </a:t>
            </a:r>
            <a:r>
              <a:rPr lang="en-US" altLang="zh-TW"/>
              <a:t>deg(R)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3</a:t>
            </a:r>
            <a:r>
              <a:rPr lang="en-US" altLang="zh-TW" i="1"/>
              <a:t>r, i.e., r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2</a:t>
            </a:r>
            <a:r>
              <a:rPr lang="en-US" altLang="zh-TW" i="1"/>
              <a:t>e</a:t>
            </a:r>
            <a:r>
              <a:rPr lang="en-US" altLang="zh-TW"/>
              <a:t>/3</a:t>
            </a:r>
            <a:endParaRPr lang="en-US" altLang="zh-TW" i="1"/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Since </a:t>
            </a:r>
            <a:r>
              <a:rPr lang="en-US" altLang="zh-TW" i="1"/>
              <a:t>r</a:t>
            </a:r>
            <a:r>
              <a:rPr lang="en-US" altLang="zh-TW"/>
              <a:t> = </a:t>
            </a:r>
            <a:r>
              <a:rPr lang="en-US" altLang="zh-TW" i="1"/>
              <a:t>e</a:t>
            </a:r>
            <a:r>
              <a:rPr lang="en-US" altLang="zh-TW"/>
              <a:t> – </a:t>
            </a:r>
            <a:r>
              <a:rPr lang="en-US" altLang="zh-TW" i="1"/>
              <a:t>v</a:t>
            </a:r>
            <a:r>
              <a:rPr lang="en-US" altLang="zh-TW"/>
              <a:t> + 2, we have </a:t>
            </a:r>
            <a:r>
              <a:rPr lang="en-US" altLang="zh-TW" i="1"/>
              <a:t>e</a:t>
            </a:r>
            <a:r>
              <a:rPr lang="en-US" altLang="zh-TW"/>
              <a:t> – </a:t>
            </a:r>
            <a:r>
              <a:rPr lang="en-US" altLang="zh-TW" i="1"/>
              <a:t>v</a:t>
            </a:r>
            <a:r>
              <a:rPr lang="en-US" altLang="zh-TW"/>
              <a:t> + 2 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2</a:t>
            </a:r>
            <a:r>
              <a:rPr lang="en-US" altLang="zh-TW" i="1"/>
              <a:t>e</a:t>
            </a:r>
            <a:r>
              <a:rPr lang="en-US" altLang="zh-TW"/>
              <a:t>/3.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Thus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</a:t>
            </a: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6751638" y="1309688"/>
            <a:ext cx="1955800" cy="1763712"/>
            <a:chOff x="4424" y="2288"/>
            <a:chExt cx="963" cy="839"/>
          </a:xfrm>
        </p:grpSpPr>
        <p:sp>
          <p:nvSpPr>
            <p:cNvPr id="12310" name="Line 5"/>
            <p:cNvSpPr>
              <a:spLocks noChangeShapeType="1"/>
            </p:cNvSpPr>
            <p:nvPr/>
          </p:nvSpPr>
          <p:spPr bwMode="auto">
            <a:xfrm>
              <a:off x="4472" y="2678"/>
              <a:ext cx="675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AutoShape 6"/>
            <p:cNvSpPr>
              <a:spLocks noChangeArrowheads="1"/>
            </p:cNvSpPr>
            <p:nvPr/>
          </p:nvSpPr>
          <p:spPr bwMode="auto">
            <a:xfrm>
              <a:off x="4464" y="2365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2" name="Line 7"/>
            <p:cNvSpPr>
              <a:spLocks noChangeShapeType="1"/>
            </p:cNvSpPr>
            <p:nvPr/>
          </p:nvSpPr>
          <p:spPr bwMode="auto">
            <a:xfrm flipH="1">
              <a:off x="4859" y="2372"/>
              <a:ext cx="4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Oval 8"/>
            <p:cNvSpPr>
              <a:spLocks noChangeArrowheads="1"/>
            </p:cNvSpPr>
            <p:nvPr/>
          </p:nvSpPr>
          <p:spPr bwMode="auto">
            <a:xfrm>
              <a:off x="4844" y="23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4" name="Oval 9"/>
            <p:cNvSpPr>
              <a:spLocks noChangeArrowheads="1"/>
            </p:cNvSpPr>
            <p:nvPr/>
          </p:nvSpPr>
          <p:spPr bwMode="auto">
            <a:xfrm>
              <a:off x="5305" y="25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5" name="Oval 10"/>
            <p:cNvSpPr>
              <a:spLocks noChangeArrowheads="1"/>
            </p:cNvSpPr>
            <p:nvPr/>
          </p:nvSpPr>
          <p:spPr bwMode="auto">
            <a:xfrm>
              <a:off x="4819" y="2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6" name="Oval 11"/>
            <p:cNvSpPr>
              <a:spLocks noChangeArrowheads="1"/>
            </p:cNvSpPr>
            <p:nvPr/>
          </p:nvSpPr>
          <p:spPr bwMode="auto">
            <a:xfrm>
              <a:off x="4424" y="26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7" name="Oval 12"/>
            <p:cNvSpPr>
              <a:spLocks noChangeArrowheads="1"/>
            </p:cNvSpPr>
            <p:nvPr/>
          </p:nvSpPr>
          <p:spPr bwMode="auto">
            <a:xfrm>
              <a:off x="4597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8" name="Oval 13"/>
            <p:cNvSpPr>
              <a:spLocks noChangeArrowheads="1"/>
            </p:cNvSpPr>
            <p:nvPr/>
          </p:nvSpPr>
          <p:spPr bwMode="auto">
            <a:xfrm>
              <a:off x="5108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9" name="Text Box 14"/>
            <p:cNvSpPr txBox="1">
              <a:spLocks noChangeArrowheads="1"/>
            </p:cNvSpPr>
            <p:nvPr/>
          </p:nvSpPr>
          <p:spPr bwMode="auto">
            <a:xfrm>
              <a:off x="5048" y="2288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12320" name="Text Box 15"/>
            <p:cNvSpPr txBox="1">
              <a:spLocks noChangeArrowheads="1"/>
            </p:cNvSpPr>
            <p:nvPr/>
          </p:nvSpPr>
          <p:spPr bwMode="auto">
            <a:xfrm>
              <a:off x="4966" y="2641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12321" name="Text Box 16"/>
            <p:cNvSpPr txBox="1">
              <a:spLocks noChangeArrowheads="1"/>
            </p:cNvSpPr>
            <p:nvPr/>
          </p:nvSpPr>
          <p:spPr bwMode="auto">
            <a:xfrm>
              <a:off x="4612" y="2822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3</a:t>
              </a:r>
            </a:p>
          </p:txBody>
        </p:sp>
      </p:grpSp>
      <p:grpSp>
        <p:nvGrpSpPr>
          <p:cNvPr id="12292" name="Group 17"/>
          <p:cNvGrpSpPr>
            <a:grpSpLocks/>
          </p:cNvGrpSpPr>
          <p:nvPr/>
        </p:nvGrpSpPr>
        <p:grpSpPr bwMode="auto">
          <a:xfrm>
            <a:off x="7205663" y="1627188"/>
            <a:ext cx="1263650" cy="1077912"/>
            <a:chOff x="4654" y="2591"/>
            <a:chExt cx="796" cy="679"/>
          </a:xfrm>
        </p:grpSpPr>
        <p:sp>
          <p:nvSpPr>
            <p:cNvPr id="12304" name="Text Box 18"/>
            <p:cNvSpPr txBox="1">
              <a:spLocks noChangeArrowheads="1"/>
            </p:cNvSpPr>
            <p:nvPr/>
          </p:nvSpPr>
          <p:spPr bwMode="auto">
            <a:xfrm>
              <a:off x="4654" y="259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5" name="Text Box 19"/>
            <p:cNvSpPr txBox="1">
              <a:spLocks noChangeArrowheads="1"/>
            </p:cNvSpPr>
            <p:nvPr/>
          </p:nvSpPr>
          <p:spPr bwMode="auto">
            <a:xfrm>
              <a:off x="5126" y="262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6" name="Text Box 20"/>
            <p:cNvSpPr txBox="1">
              <a:spLocks noChangeArrowheads="1"/>
            </p:cNvSpPr>
            <p:nvPr/>
          </p:nvSpPr>
          <p:spPr bwMode="auto">
            <a:xfrm>
              <a:off x="4790" y="26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7" name="Text Box 21"/>
            <p:cNvSpPr txBox="1">
              <a:spLocks noChangeArrowheads="1"/>
            </p:cNvSpPr>
            <p:nvPr/>
          </p:nvSpPr>
          <p:spPr bwMode="auto">
            <a:xfrm>
              <a:off x="4902" y="26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8" name="Text Box 22"/>
            <p:cNvSpPr txBox="1">
              <a:spLocks noChangeArrowheads="1"/>
            </p:cNvSpPr>
            <p:nvPr/>
          </p:nvSpPr>
          <p:spPr bwMode="auto">
            <a:xfrm>
              <a:off x="4798" y="298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9" name="Text Box 23"/>
            <p:cNvSpPr txBox="1">
              <a:spLocks noChangeArrowheads="1"/>
            </p:cNvSpPr>
            <p:nvPr/>
          </p:nvSpPr>
          <p:spPr bwMode="auto">
            <a:xfrm>
              <a:off x="5254" y="30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</p:grpSp>
      <p:grpSp>
        <p:nvGrpSpPr>
          <p:cNvPr id="12293" name="Group 24"/>
          <p:cNvGrpSpPr>
            <a:grpSpLocks/>
          </p:cNvGrpSpPr>
          <p:nvPr/>
        </p:nvGrpSpPr>
        <p:grpSpPr bwMode="auto">
          <a:xfrm>
            <a:off x="6761163" y="1474788"/>
            <a:ext cx="1885950" cy="1763712"/>
            <a:chOff x="4374" y="2495"/>
            <a:chExt cx="1188" cy="1111"/>
          </a:xfrm>
        </p:grpSpPr>
        <p:sp>
          <p:nvSpPr>
            <p:cNvPr id="12299" name="Text Box 25"/>
            <p:cNvSpPr txBox="1">
              <a:spLocks noChangeArrowheads="1"/>
            </p:cNvSpPr>
            <p:nvPr/>
          </p:nvSpPr>
          <p:spPr bwMode="auto">
            <a:xfrm>
              <a:off x="4558" y="24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0" name="Text Box 26"/>
            <p:cNvSpPr txBox="1">
              <a:spLocks noChangeArrowheads="1"/>
            </p:cNvSpPr>
            <p:nvPr/>
          </p:nvSpPr>
          <p:spPr bwMode="auto">
            <a:xfrm>
              <a:off x="5206" y="25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1" name="Text Box 27"/>
            <p:cNvSpPr txBox="1">
              <a:spLocks noChangeArrowheads="1"/>
            </p:cNvSpPr>
            <p:nvPr/>
          </p:nvSpPr>
          <p:spPr bwMode="auto">
            <a:xfrm>
              <a:off x="4862" y="337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2" name="Text Box 28"/>
            <p:cNvSpPr txBox="1">
              <a:spLocks noChangeArrowheads="1"/>
            </p:cNvSpPr>
            <p:nvPr/>
          </p:nvSpPr>
          <p:spPr bwMode="auto">
            <a:xfrm>
              <a:off x="5366" y="30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3" name="Text Box 29"/>
            <p:cNvSpPr txBox="1">
              <a:spLocks noChangeArrowheads="1"/>
            </p:cNvSpPr>
            <p:nvPr/>
          </p:nvSpPr>
          <p:spPr bwMode="auto">
            <a:xfrm>
              <a:off x="4374" y="30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</p:grpSp>
      <p:grpSp>
        <p:nvGrpSpPr>
          <p:cNvPr id="12294" name="Group 30"/>
          <p:cNvGrpSpPr>
            <a:grpSpLocks/>
          </p:cNvGrpSpPr>
          <p:nvPr/>
        </p:nvGrpSpPr>
        <p:grpSpPr bwMode="auto">
          <a:xfrm>
            <a:off x="6951663" y="2351088"/>
            <a:ext cx="895350" cy="696912"/>
            <a:chOff x="4494" y="3047"/>
            <a:chExt cx="564" cy="439"/>
          </a:xfrm>
        </p:grpSpPr>
        <p:sp>
          <p:nvSpPr>
            <p:cNvPr id="12296" name="Text Box 31"/>
            <p:cNvSpPr txBox="1">
              <a:spLocks noChangeArrowheads="1"/>
            </p:cNvSpPr>
            <p:nvPr/>
          </p:nvSpPr>
          <p:spPr bwMode="auto">
            <a:xfrm>
              <a:off x="4782" y="31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  <p:sp>
          <p:nvSpPr>
            <p:cNvPr id="12297" name="Text Box 32"/>
            <p:cNvSpPr txBox="1">
              <a:spLocks noChangeArrowheads="1"/>
            </p:cNvSpPr>
            <p:nvPr/>
          </p:nvSpPr>
          <p:spPr bwMode="auto">
            <a:xfrm>
              <a:off x="4862" y="32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  <p:sp>
          <p:nvSpPr>
            <p:cNvPr id="12298" name="Text Box 33"/>
            <p:cNvSpPr txBox="1">
              <a:spLocks noChangeArrowheads="1"/>
            </p:cNvSpPr>
            <p:nvPr/>
          </p:nvSpPr>
          <p:spPr bwMode="auto">
            <a:xfrm>
              <a:off x="4494" y="304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</p:grpSp>
      <p:sp>
        <p:nvSpPr>
          <p:cNvPr id="35" name="標題 1"/>
          <p:cNvSpPr>
            <a:spLocks noGrp="1"/>
          </p:cNvSpPr>
          <p:nvPr>
            <p:ph type="title"/>
          </p:nvPr>
        </p:nvSpPr>
        <p:spPr>
          <a:xfrm>
            <a:off x="296863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Relationship between v and e  [O3]</a:t>
            </a:r>
            <a:endParaRPr lang="zh-TW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557615-779A-410D-88DB-54F5999ECF01}"/>
                  </a:ext>
                </a:extLst>
              </p14:cNvPr>
              <p14:cNvContentPartPr/>
              <p14:nvPr/>
            </p14:nvContentPartPr>
            <p14:xfrm>
              <a:off x="479520" y="1563120"/>
              <a:ext cx="7791120" cy="2785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557615-779A-410D-88DB-54F5999ECF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160" y="1553760"/>
                <a:ext cx="7809840" cy="280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K</a:t>
            </a:r>
            <a:r>
              <a:rPr lang="en-US" baseline="-25000" dirty="0"/>
              <a:t>5  </a:t>
            </a:r>
            <a:r>
              <a:rPr lang="en-US" dirty="0"/>
              <a:t>planar?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425575"/>
            <a:ext cx="8229600" cy="520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Planar graphs </a:t>
            </a:r>
            <a:r>
              <a:rPr lang="en-US" altLang="zh-TW" sz="2400" kern="0" dirty="0">
                <a:latin typeface="+mn-lt"/>
                <a:ea typeface="+mn-ea"/>
                <a:sym typeface="Symbol" pitchFamily="18" charset="2"/>
              </a:rPr>
              <a:t>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 </a:t>
            </a:r>
            <a:r>
              <a:rPr lang="en-US" altLang="zh-TW" sz="2400" kern="0" dirty="0">
                <a:latin typeface="+mn-lt"/>
                <a:ea typeface="+mn-ea"/>
                <a:sym typeface="Symbol" pitchFamily="18" charset="2"/>
              </a:rPr>
              <a:t></a:t>
            </a:r>
            <a:r>
              <a:rPr lang="en-US" altLang="zh-TW" sz="2400" kern="0" dirty="0">
                <a:latin typeface="+mn-lt"/>
                <a:ea typeface="+mn-ea"/>
              </a:rPr>
              <a:t> 3</a:t>
            </a:r>
            <a:r>
              <a:rPr lang="en-US" altLang="zh-TW" sz="2400" i="1" kern="0" dirty="0">
                <a:latin typeface="+mn-lt"/>
                <a:ea typeface="+mn-ea"/>
              </a:rPr>
              <a:t>v</a:t>
            </a:r>
            <a:r>
              <a:rPr lang="en-US" altLang="zh-TW" sz="2400" kern="0" dirty="0">
                <a:latin typeface="+mn-lt"/>
                <a:ea typeface="+mn-ea"/>
              </a:rPr>
              <a:t> – 6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That is, planar graphs cannot have too many edges.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i="1" kern="0" dirty="0">
                <a:solidFill>
                  <a:srgbClr val="0000FF"/>
                </a:solidFill>
                <a:latin typeface="+mn-lt"/>
                <a:ea typeface="+mn-ea"/>
              </a:rPr>
              <a:t>Example 1</a:t>
            </a:r>
            <a:r>
              <a:rPr lang="en-US" altLang="zh-TW" sz="2400" kern="0" dirty="0">
                <a:latin typeface="+mn-lt"/>
                <a:ea typeface="+mn-ea"/>
              </a:rPr>
              <a:t>: Is </a:t>
            </a:r>
            <a:r>
              <a:rPr lang="en-US" altLang="zh-TW" sz="2400" i="1" kern="0" dirty="0">
                <a:latin typeface="+mn-lt"/>
                <a:ea typeface="+mn-ea"/>
              </a:rPr>
              <a:t>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kern="0" dirty="0">
                <a:latin typeface="+mn-lt"/>
                <a:ea typeface="+mn-ea"/>
              </a:rPr>
              <a:t> planar?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For</a:t>
            </a:r>
            <a:r>
              <a:rPr lang="en-US" altLang="zh-TW" sz="2400" i="1" kern="0" dirty="0">
                <a:latin typeface="+mn-lt"/>
                <a:ea typeface="+mn-ea"/>
              </a:rPr>
              <a:t> 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i="1" kern="0" dirty="0">
                <a:latin typeface="+mn-lt"/>
                <a:ea typeface="+mn-ea"/>
              </a:rPr>
              <a:t> , v</a:t>
            </a:r>
            <a:r>
              <a:rPr lang="en-US" altLang="zh-TW" sz="2400" kern="0" dirty="0">
                <a:latin typeface="+mn-lt"/>
                <a:ea typeface="+mn-ea"/>
              </a:rPr>
              <a:t> = 5,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 = 10,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3</a:t>
            </a:r>
            <a:r>
              <a:rPr lang="en-US" altLang="zh-TW" sz="2400" i="1" kern="0" dirty="0">
                <a:latin typeface="+mn-lt"/>
                <a:ea typeface="+mn-ea"/>
              </a:rPr>
              <a:t>v</a:t>
            </a:r>
            <a:r>
              <a:rPr lang="en-US" altLang="zh-TW" sz="2400" kern="0" dirty="0">
                <a:latin typeface="+mn-lt"/>
                <a:ea typeface="+mn-ea"/>
              </a:rPr>
              <a:t> – 6 = 9 &lt;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Hence </a:t>
            </a:r>
            <a:r>
              <a:rPr lang="en-US" altLang="zh-TW" sz="2400" i="1" kern="0" dirty="0">
                <a:latin typeface="+mn-lt"/>
                <a:ea typeface="+mn-ea"/>
              </a:rPr>
              <a:t>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kern="0" dirty="0">
                <a:latin typeface="+mn-lt"/>
                <a:ea typeface="+mn-ea"/>
              </a:rPr>
              <a:t> </a:t>
            </a:r>
            <a:r>
              <a:rPr lang="en-US" altLang="zh-TW" sz="2400" kern="0" dirty="0">
                <a:solidFill>
                  <a:srgbClr val="0000FF"/>
                </a:solidFill>
                <a:latin typeface="+mn-lt"/>
                <a:ea typeface="+mn-ea"/>
              </a:rPr>
              <a:t>cannot be planar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altLang="zh-TW" sz="2400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57925" y="2732088"/>
            <a:ext cx="1865313" cy="2047875"/>
            <a:chOff x="4566" y="1391"/>
            <a:chExt cx="929" cy="1035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4916" y="2195"/>
              <a:ext cx="3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K</a:t>
              </a:r>
              <a:r>
                <a:rPr lang="en-US" altLang="zh-TW" sz="2400" i="1" baseline="-25000"/>
                <a:t>5</a:t>
              </a:r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4600" y="1427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flipV="1">
              <a:off x="4779" y="1427"/>
              <a:ext cx="246" cy="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5413" y="166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4566" y="16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3322" name="AutoShape 10"/>
            <p:cNvCxnSpPr>
              <a:cxnSpLocks noChangeShapeType="1"/>
              <a:stCxn id="13320" idx="2"/>
              <a:endCxn id="13321" idx="6"/>
            </p:cNvCxnSpPr>
            <p:nvPr/>
          </p:nvCxnSpPr>
          <p:spPr bwMode="auto">
            <a:xfrm flipH="1" flipV="1">
              <a:off x="4648" y="1696"/>
              <a:ext cx="765" cy="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3" name="AutoShape 11"/>
            <p:cNvCxnSpPr>
              <a:cxnSpLocks noChangeShapeType="1"/>
              <a:stCxn id="13318" idx="4"/>
              <a:endCxn id="13321" idx="5"/>
            </p:cNvCxnSpPr>
            <p:nvPr/>
          </p:nvCxnSpPr>
          <p:spPr bwMode="auto">
            <a:xfrm flipH="1" flipV="1">
              <a:off x="4636" y="1725"/>
              <a:ext cx="666" cy="4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4" name="AutoShape 12"/>
            <p:cNvCxnSpPr>
              <a:cxnSpLocks noChangeShapeType="1"/>
              <a:stCxn id="13320" idx="3"/>
              <a:endCxn id="13318" idx="2"/>
            </p:cNvCxnSpPr>
            <p:nvPr/>
          </p:nvCxnSpPr>
          <p:spPr bwMode="auto">
            <a:xfrm flipH="1">
              <a:off x="4770" y="1733"/>
              <a:ext cx="655" cy="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5" name="AutoShape 13"/>
            <p:cNvCxnSpPr>
              <a:cxnSpLocks noChangeShapeType="1"/>
              <a:stCxn id="13318" idx="4"/>
              <a:endCxn id="13319" idx="1"/>
            </p:cNvCxnSpPr>
            <p:nvPr/>
          </p:nvCxnSpPr>
          <p:spPr bwMode="auto">
            <a:xfrm flipH="1" flipV="1">
              <a:off x="5024" y="1428"/>
              <a:ext cx="278" cy="7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5257" y="210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4739" y="210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4994" y="13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7EAFA91-8E33-4BDC-9B0B-ED60ACFEC8E3}"/>
                  </a:ext>
                </a:extLst>
              </p14:cNvPr>
              <p14:cNvContentPartPr/>
              <p14:nvPr/>
            </p14:nvContentPartPr>
            <p14:xfrm>
              <a:off x="439200" y="4632120"/>
              <a:ext cx="5238360" cy="583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7EAFA91-8E33-4BDC-9B0B-ED60ACFEC8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9840" y="4622760"/>
                <a:ext cx="5257080" cy="60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this bound,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3</a:t>
            </a:r>
            <a:r>
              <a:rPr lang="en-US" i="1" dirty="0"/>
              <a:t>v</a:t>
            </a:r>
            <a:r>
              <a:rPr lang="en-US" dirty="0"/>
              <a:t> – 6, tight? [O3]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79950"/>
            <a:ext cx="8229600" cy="16287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>
                <a:solidFill>
                  <a:srgbClr val="0000FF"/>
                </a:solidFill>
              </a:rPr>
              <a:t>Corollary: A planar graph must have a vertex of degree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</a:t>
            </a:r>
            <a:r>
              <a:rPr lang="en-US" altLang="zh-TW">
                <a:solidFill>
                  <a:srgbClr val="0000FF"/>
                </a:solidFill>
              </a:rPr>
              <a:t> 5.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Proof: By contradiction. 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	Assume all vertices are of degree 6 or above. 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	Thus, sum of degrees = 2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6</a:t>
            </a:r>
            <a:r>
              <a:rPr lang="en-US" altLang="zh-TW" i="1"/>
              <a:t>v,</a:t>
            </a:r>
            <a:r>
              <a:rPr lang="en-US" altLang="zh-TW"/>
              <a:t> or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3</a:t>
            </a:r>
            <a:r>
              <a:rPr lang="en-US" altLang="zh-TW" i="1"/>
              <a:t>v.</a:t>
            </a:r>
            <a:endParaRPr lang="en-US" altLang="zh-TW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495300" y="1358900"/>
            <a:ext cx="824230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400"/>
              <a:t>Are there any graphs of </a:t>
            </a:r>
            <a:r>
              <a:rPr lang="en-US" altLang="zh-TW" sz="2400" i="1"/>
              <a:t>v</a:t>
            </a:r>
            <a:r>
              <a:rPr lang="en-US" altLang="zh-TW" sz="2400"/>
              <a:t> vertices having exactly 3</a:t>
            </a:r>
            <a:r>
              <a:rPr lang="en-US" altLang="zh-TW" sz="2400" i="1"/>
              <a:t>v</a:t>
            </a:r>
            <a:r>
              <a:rPr lang="en-US" altLang="zh-TW" sz="2400"/>
              <a:t> – 6 edges?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2150" y="2946400"/>
            <a:ext cx="1436688" cy="1568450"/>
            <a:chOff x="436" y="2199"/>
            <a:chExt cx="905" cy="988"/>
          </a:xfrm>
        </p:grpSpPr>
        <p:sp>
          <p:nvSpPr>
            <p:cNvPr id="14388" name="Text Box 6"/>
            <p:cNvSpPr txBox="1">
              <a:spLocks noChangeArrowheads="1"/>
            </p:cNvSpPr>
            <p:nvPr/>
          </p:nvSpPr>
          <p:spPr bwMode="auto">
            <a:xfrm>
              <a:off x="436" y="2899"/>
              <a:ext cx="9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 = </a:t>
              </a:r>
              <a:r>
                <a:rPr lang="en-US" altLang="zh-TW" sz="2400" i="1"/>
                <a:t>e = 3</a:t>
              </a:r>
            </a:p>
          </p:txBody>
        </p:sp>
        <p:sp>
          <p:nvSpPr>
            <p:cNvPr id="14389" name="AutoShape 7"/>
            <p:cNvSpPr>
              <a:spLocks noChangeArrowheads="1"/>
            </p:cNvSpPr>
            <p:nvPr/>
          </p:nvSpPr>
          <p:spPr bwMode="auto">
            <a:xfrm>
              <a:off x="528" y="2224"/>
              <a:ext cx="666" cy="57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90" name="Oval 8"/>
            <p:cNvSpPr>
              <a:spLocks noChangeArrowheads="1"/>
            </p:cNvSpPr>
            <p:nvPr/>
          </p:nvSpPr>
          <p:spPr bwMode="auto">
            <a:xfrm>
              <a:off x="1163" y="27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91" name="Oval 9"/>
            <p:cNvSpPr>
              <a:spLocks noChangeArrowheads="1"/>
            </p:cNvSpPr>
            <p:nvPr/>
          </p:nvSpPr>
          <p:spPr bwMode="auto">
            <a:xfrm>
              <a:off x="826" y="219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92" name="Oval 10"/>
            <p:cNvSpPr>
              <a:spLocks noChangeArrowheads="1"/>
            </p:cNvSpPr>
            <p:nvPr/>
          </p:nvSpPr>
          <p:spPr bwMode="auto">
            <a:xfrm>
              <a:off x="478" y="275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00325" y="2806700"/>
            <a:ext cx="1446213" cy="1720850"/>
            <a:chOff x="1758" y="2135"/>
            <a:chExt cx="911" cy="1084"/>
          </a:xfrm>
        </p:grpSpPr>
        <p:sp>
          <p:nvSpPr>
            <p:cNvPr id="14378" name="AutoShape 12"/>
            <p:cNvSpPr>
              <a:spLocks noChangeArrowheads="1"/>
            </p:cNvSpPr>
            <p:nvPr/>
          </p:nvSpPr>
          <p:spPr bwMode="auto">
            <a:xfrm>
              <a:off x="1776" y="2168"/>
              <a:ext cx="842" cy="6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79" name="Oval 13"/>
            <p:cNvSpPr>
              <a:spLocks noChangeArrowheads="1"/>
            </p:cNvSpPr>
            <p:nvPr/>
          </p:nvSpPr>
          <p:spPr bwMode="auto">
            <a:xfrm>
              <a:off x="2571" y="278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80" name="Oval 14"/>
            <p:cNvSpPr>
              <a:spLocks noChangeArrowheads="1"/>
            </p:cNvSpPr>
            <p:nvPr/>
          </p:nvSpPr>
          <p:spPr bwMode="auto">
            <a:xfrm>
              <a:off x="1758" y="277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81" name="AutoShape 15"/>
            <p:cNvCxnSpPr>
              <a:cxnSpLocks noChangeShapeType="1"/>
              <a:stCxn id="14387" idx="5"/>
              <a:endCxn id="14387" idx="5"/>
            </p:cNvCxnSpPr>
            <p:nvPr/>
          </p:nvCxnSpPr>
          <p:spPr bwMode="auto">
            <a:xfrm>
              <a:off x="2224" y="220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2" name="Oval 16"/>
            <p:cNvSpPr>
              <a:spLocks noChangeArrowheads="1"/>
            </p:cNvSpPr>
            <p:nvPr/>
          </p:nvSpPr>
          <p:spPr bwMode="auto">
            <a:xfrm>
              <a:off x="2166" y="259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83" name="AutoShape 17"/>
            <p:cNvCxnSpPr>
              <a:cxnSpLocks noChangeShapeType="1"/>
              <a:endCxn id="14382" idx="0"/>
            </p:cNvCxnSpPr>
            <p:nvPr/>
          </p:nvCxnSpPr>
          <p:spPr bwMode="auto">
            <a:xfrm>
              <a:off x="2200" y="2174"/>
              <a:ext cx="7" cy="4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4" name="AutoShape 18"/>
            <p:cNvCxnSpPr>
              <a:cxnSpLocks noChangeShapeType="1"/>
              <a:stCxn id="14380" idx="7"/>
              <a:endCxn id="14382" idx="3"/>
            </p:cNvCxnSpPr>
            <p:nvPr/>
          </p:nvCxnSpPr>
          <p:spPr bwMode="auto">
            <a:xfrm flipV="1">
              <a:off x="1828" y="2661"/>
              <a:ext cx="350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5" name="AutoShape 19"/>
            <p:cNvCxnSpPr>
              <a:cxnSpLocks noChangeShapeType="1"/>
              <a:stCxn id="14382" idx="6"/>
              <a:endCxn id="14379" idx="2"/>
            </p:cNvCxnSpPr>
            <p:nvPr/>
          </p:nvCxnSpPr>
          <p:spPr bwMode="auto">
            <a:xfrm>
              <a:off x="2248" y="2632"/>
              <a:ext cx="323" cy="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6" name="Text Box 20"/>
            <p:cNvSpPr txBox="1">
              <a:spLocks noChangeArrowheads="1"/>
            </p:cNvSpPr>
            <p:nvPr/>
          </p:nvSpPr>
          <p:spPr bwMode="auto">
            <a:xfrm>
              <a:off x="1788" y="2931"/>
              <a:ext cx="8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4</a:t>
              </a:r>
              <a:r>
                <a:rPr lang="en-US" altLang="zh-TW" sz="2400"/>
                <a:t>, </a:t>
              </a:r>
              <a:r>
                <a:rPr lang="en-US" altLang="zh-TW" sz="2400" i="1"/>
                <a:t>e=6</a:t>
              </a:r>
            </a:p>
          </p:txBody>
        </p:sp>
        <p:sp>
          <p:nvSpPr>
            <p:cNvPr id="14387" name="Oval 21"/>
            <p:cNvSpPr>
              <a:spLocks noChangeArrowheads="1"/>
            </p:cNvSpPr>
            <p:nvPr/>
          </p:nvSpPr>
          <p:spPr bwMode="auto">
            <a:xfrm>
              <a:off x="2154" y="21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606925" y="2743200"/>
            <a:ext cx="1598613" cy="1847850"/>
            <a:chOff x="2934" y="2055"/>
            <a:chExt cx="1007" cy="1164"/>
          </a:xfrm>
        </p:grpSpPr>
        <p:sp>
          <p:nvSpPr>
            <p:cNvPr id="14364" name="AutoShape 23"/>
            <p:cNvSpPr>
              <a:spLocks noChangeArrowheads="1"/>
            </p:cNvSpPr>
            <p:nvPr/>
          </p:nvSpPr>
          <p:spPr bwMode="auto">
            <a:xfrm>
              <a:off x="2944" y="2056"/>
              <a:ext cx="978" cy="7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65" name="Oval 24"/>
            <p:cNvSpPr>
              <a:spLocks noChangeArrowheads="1"/>
            </p:cNvSpPr>
            <p:nvPr/>
          </p:nvSpPr>
          <p:spPr bwMode="auto">
            <a:xfrm>
              <a:off x="3859" y="279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66" name="Oval 25"/>
            <p:cNvSpPr>
              <a:spLocks noChangeArrowheads="1"/>
            </p:cNvSpPr>
            <p:nvPr/>
          </p:nvSpPr>
          <p:spPr bwMode="auto">
            <a:xfrm>
              <a:off x="2934" y="279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7" name="AutoShape 26"/>
            <p:cNvCxnSpPr>
              <a:cxnSpLocks noChangeShapeType="1"/>
              <a:stCxn id="14373" idx="5"/>
              <a:endCxn id="14373" idx="5"/>
            </p:cNvCxnSpPr>
            <p:nvPr/>
          </p:nvCxnSpPr>
          <p:spPr bwMode="auto">
            <a:xfrm>
              <a:off x="3464" y="212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8" name="Oval 27"/>
            <p:cNvSpPr>
              <a:spLocks noChangeArrowheads="1"/>
            </p:cNvSpPr>
            <p:nvPr/>
          </p:nvSpPr>
          <p:spPr bwMode="auto">
            <a:xfrm>
              <a:off x="3390" y="237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9" name="AutoShape 28"/>
            <p:cNvCxnSpPr>
              <a:cxnSpLocks noChangeShapeType="1"/>
              <a:stCxn id="14373" idx="4"/>
              <a:endCxn id="14368" idx="0"/>
            </p:cNvCxnSpPr>
            <p:nvPr/>
          </p:nvCxnSpPr>
          <p:spPr bwMode="auto">
            <a:xfrm flipH="1">
              <a:off x="3431" y="2138"/>
              <a:ext cx="4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0" name="AutoShape 29"/>
            <p:cNvCxnSpPr>
              <a:cxnSpLocks noChangeShapeType="1"/>
              <a:stCxn id="14366" idx="7"/>
              <a:endCxn id="14368" idx="3"/>
            </p:cNvCxnSpPr>
            <p:nvPr/>
          </p:nvCxnSpPr>
          <p:spPr bwMode="auto">
            <a:xfrm flipV="1">
              <a:off x="3004" y="2445"/>
              <a:ext cx="398" cy="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1" name="AutoShape 30"/>
            <p:cNvCxnSpPr>
              <a:cxnSpLocks noChangeShapeType="1"/>
              <a:stCxn id="14368" idx="5"/>
            </p:cNvCxnSpPr>
            <p:nvPr/>
          </p:nvCxnSpPr>
          <p:spPr bwMode="auto">
            <a:xfrm>
              <a:off x="3460" y="2445"/>
              <a:ext cx="411" cy="3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2" name="Text Box 31"/>
            <p:cNvSpPr txBox="1">
              <a:spLocks noChangeArrowheads="1"/>
            </p:cNvSpPr>
            <p:nvPr/>
          </p:nvSpPr>
          <p:spPr bwMode="auto">
            <a:xfrm>
              <a:off x="3028" y="2931"/>
              <a:ext cx="8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5</a:t>
              </a:r>
              <a:r>
                <a:rPr lang="en-US" altLang="zh-TW" sz="2400"/>
                <a:t>, </a:t>
              </a:r>
              <a:r>
                <a:rPr lang="en-US" altLang="zh-TW" sz="2400" i="1"/>
                <a:t>e=9</a:t>
              </a:r>
            </a:p>
          </p:txBody>
        </p:sp>
        <p:sp>
          <p:nvSpPr>
            <p:cNvPr id="14373" name="Oval 32"/>
            <p:cNvSpPr>
              <a:spLocks noChangeArrowheads="1"/>
            </p:cNvSpPr>
            <p:nvPr/>
          </p:nvSpPr>
          <p:spPr bwMode="auto">
            <a:xfrm>
              <a:off x="3394" y="2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74" name="AutoShape 33"/>
            <p:cNvCxnSpPr>
              <a:cxnSpLocks noChangeShapeType="1"/>
              <a:stCxn id="14368" idx="4"/>
              <a:endCxn id="14375" idx="0"/>
            </p:cNvCxnSpPr>
            <p:nvPr/>
          </p:nvCxnSpPr>
          <p:spPr bwMode="auto">
            <a:xfrm>
              <a:off x="3431" y="2457"/>
              <a:ext cx="4" cy="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5" name="Oval 34"/>
            <p:cNvSpPr>
              <a:spLocks noChangeArrowheads="1"/>
            </p:cNvSpPr>
            <p:nvPr/>
          </p:nvSpPr>
          <p:spPr bwMode="auto">
            <a:xfrm>
              <a:off x="3394" y="26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76" name="AutoShape 35"/>
            <p:cNvCxnSpPr>
              <a:cxnSpLocks noChangeShapeType="1"/>
              <a:stCxn id="14366" idx="6"/>
              <a:endCxn id="14375" idx="2"/>
            </p:cNvCxnSpPr>
            <p:nvPr/>
          </p:nvCxnSpPr>
          <p:spPr bwMode="auto">
            <a:xfrm flipV="1">
              <a:off x="3016" y="2673"/>
              <a:ext cx="378" cy="1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7" name="AutoShape 36"/>
            <p:cNvCxnSpPr>
              <a:cxnSpLocks noChangeShapeType="1"/>
              <a:stCxn id="14375" idx="6"/>
              <a:endCxn id="14365" idx="1"/>
            </p:cNvCxnSpPr>
            <p:nvPr/>
          </p:nvCxnSpPr>
          <p:spPr bwMode="auto">
            <a:xfrm>
              <a:off x="3476" y="2673"/>
              <a:ext cx="395" cy="1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664325" y="2616200"/>
            <a:ext cx="1992313" cy="1924050"/>
            <a:chOff x="4142" y="1983"/>
            <a:chExt cx="1255" cy="1212"/>
          </a:xfrm>
        </p:grpSpPr>
        <p:sp>
          <p:nvSpPr>
            <p:cNvPr id="14346" name="AutoShape 38"/>
            <p:cNvSpPr>
              <a:spLocks noChangeArrowheads="1"/>
            </p:cNvSpPr>
            <p:nvPr/>
          </p:nvSpPr>
          <p:spPr bwMode="auto">
            <a:xfrm>
              <a:off x="4168" y="1984"/>
              <a:ext cx="1194" cy="92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47" name="Oval 39"/>
            <p:cNvSpPr>
              <a:spLocks noChangeArrowheads="1"/>
            </p:cNvSpPr>
            <p:nvPr/>
          </p:nvSpPr>
          <p:spPr bwMode="auto">
            <a:xfrm>
              <a:off x="5315" y="285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48" name="Oval 40"/>
            <p:cNvSpPr>
              <a:spLocks noChangeArrowheads="1"/>
            </p:cNvSpPr>
            <p:nvPr/>
          </p:nvSpPr>
          <p:spPr bwMode="auto">
            <a:xfrm>
              <a:off x="4142" y="28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49" name="AutoShape 41"/>
            <p:cNvCxnSpPr>
              <a:cxnSpLocks noChangeShapeType="1"/>
              <a:stCxn id="14355" idx="5"/>
              <a:endCxn id="14355" idx="5"/>
            </p:cNvCxnSpPr>
            <p:nvPr/>
          </p:nvCxnSpPr>
          <p:spPr bwMode="auto">
            <a:xfrm>
              <a:off x="4800" y="2054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0" name="Oval 42"/>
            <p:cNvSpPr>
              <a:spLocks noChangeArrowheads="1"/>
            </p:cNvSpPr>
            <p:nvPr/>
          </p:nvSpPr>
          <p:spPr bwMode="auto">
            <a:xfrm>
              <a:off x="4590" y="248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1" name="AutoShape 43"/>
            <p:cNvCxnSpPr>
              <a:cxnSpLocks noChangeShapeType="1"/>
              <a:stCxn id="14355" idx="4"/>
              <a:endCxn id="14350" idx="0"/>
            </p:cNvCxnSpPr>
            <p:nvPr/>
          </p:nvCxnSpPr>
          <p:spPr bwMode="auto">
            <a:xfrm flipH="1">
              <a:off x="4631" y="2066"/>
              <a:ext cx="140" cy="4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2" name="AutoShape 44"/>
            <p:cNvCxnSpPr>
              <a:cxnSpLocks noChangeShapeType="1"/>
              <a:stCxn id="14348" idx="7"/>
              <a:endCxn id="14350" idx="3"/>
            </p:cNvCxnSpPr>
            <p:nvPr/>
          </p:nvCxnSpPr>
          <p:spPr bwMode="auto">
            <a:xfrm flipV="1">
              <a:off x="4212" y="2557"/>
              <a:ext cx="390" cy="3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3" name="AutoShape 45"/>
            <p:cNvCxnSpPr>
              <a:cxnSpLocks noChangeShapeType="1"/>
              <a:stCxn id="14350" idx="6"/>
              <a:endCxn id="14360" idx="2"/>
            </p:cNvCxnSpPr>
            <p:nvPr/>
          </p:nvCxnSpPr>
          <p:spPr bwMode="auto">
            <a:xfrm flipV="1">
              <a:off x="4672" y="2525"/>
              <a:ext cx="193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4" name="Text Box 46"/>
            <p:cNvSpPr txBox="1">
              <a:spLocks noChangeArrowheads="1"/>
            </p:cNvSpPr>
            <p:nvPr/>
          </p:nvSpPr>
          <p:spPr bwMode="auto">
            <a:xfrm>
              <a:off x="4332" y="2907"/>
              <a:ext cx="10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6</a:t>
              </a:r>
              <a:r>
                <a:rPr lang="en-US" altLang="zh-TW" sz="2400"/>
                <a:t>, </a:t>
              </a:r>
              <a:r>
                <a:rPr lang="en-US" altLang="zh-TW" sz="2400" i="1"/>
                <a:t>e=12</a:t>
              </a:r>
            </a:p>
          </p:txBody>
        </p:sp>
        <p:sp>
          <p:nvSpPr>
            <p:cNvPr id="14355" name="Oval 47"/>
            <p:cNvSpPr>
              <a:spLocks noChangeArrowheads="1"/>
            </p:cNvSpPr>
            <p:nvPr/>
          </p:nvSpPr>
          <p:spPr bwMode="auto">
            <a:xfrm>
              <a:off x="4730" y="19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6" name="AutoShape 48"/>
            <p:cNvCxnSpPr>
              <a:cxnSpLocks noChangeShapeType="1"/>
              <a:stCxn id="14350" idx="4"/>
              <a:endCxn id="14357" idx="0"/>
            </p:cNvCxnSpPr>
            <p:nvPr/>
          </p:nvCxnSpPr>
          <p:spPr bwMode="auto">
            <a:xfrm>
              <a:off x="4631" y="2569"/>
              <a:ext cx="124" cy="1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7" name="Oval 49"/>
            <p:cNvSpPr>
              <a:spLocks noChangeArrowheads="1"/>
            </p:cNvSpPr>
            <p:nvPr/>
          </p:nvSpPr>
          <p:spPr bwMode="auto">
            <a:xfrm>
              <a:off x="4714" y="27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8" name="AutoShape 50"/>
            <p:cNvCxnSpPr>
              <a:cxnSpLocks noChangeShapeType="1"/>
              <a:stCxn id="14348" idx="6"/>
              <a:endCxn id="14357" idx="2"/>
            </p:cNvCxnSpPr>
            <p:nvPr/>
          </p:nvCxnSpPr>
          <p:spPr bwMode="auto">
            <a:xfrm flipV="1">
              <a:off x="4224" y="2745"/>
              <a:ext cx="490" cy="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AutoShape 51"/>
            <p:cNvCxnSpPr>
              <a:cxnSpLocks noChangeShapeType="1"/>
              <a:stCxn id="14357" idx="6"/>
              <a:endCxn id="14347" idx="1"/>
            </p:cNvCxnSpPr>
            <p:nvPr/>
          </p:nvCxnSpPr>
          <p:spPr bwMode="auto">
            <a:xfrm>
              <a:off x="4796" y="2745"/>
              <a:ext cx="531" cy="1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0" name="Oval 52"/>
            <p:cNvSpPr>
              <a:spLocks noChangeArrowheads="1"/>
            </p:cNvSpPr>
            <p:nvPr/>
          </p:nvSpPr>
          <p:spPr bwMode="auto">
            <a:xfrm>
              <a:off x="4865" y="24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1" name="AutoShape 53"/>
            <p:cNvCxnSpPr>
              <a:cxnSpLocks noChangeShapeType="1"/>
              <a:stCxn id="14355" idx="5"/>
              <a:endCxn id="14360" idx="1"/>
            </p:cNvCxnSpPr>
            <p:nvPr/>
          </p:nvCxnSpPr>
          <p:spPr bwMode="auto">
            <a:xfrm>
              <a:off x="4800" y="2054"/>
              <a:ext cx="77" cy="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2" name="AutoShape 54"/>
            <p:cNvCxnSpPr>
              <a:cxnSpLocks noChangeShapeType="1"/>
              <a:stCxn id="14360" idx="5"/>
              <a:endCxn id="14347" idx="1"/>
            </p:cNvCxnSpPr>
            <p:nvPr/>
          </p:nvCxnSpPr>
          <p:spPr bwMode="auto">
            <a:xfrm>
              <a:off x="4935" y="2554"/>
              <a:ext cx="392" cy="3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AutoShape 55"/>
            <p:cNvCxnSpPr>
              <a:cxnSpLocks noChangeShapeType="1"/>
              <a:stCxn id="14360" idx="3"/>
              <a:endCxn id="14357" idx="7"/>
            </p:cNvCxnSpPr>
            <p:nvPr/>
          </p:nvCxnSpPr>
          <p:spPr bwMode="auto">
            <a:xfrm flipH="1">
              <a:off x="4784" y="2554"/>
              <a:ext cx="93" cy="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3448" name="Text Box 56"/>
          <p:cNvSpPr txBox="1">
            <a:spLocks noChangeArrowheads="1"/>
          </p:cNvSpPr>
          <p:nvPr/>
        </p:nvSpPr>
        <p:spPr bwMode="auto">
          <a:xfrm>
            <a:off x="1933575" y="2093913"/>
            <a:ext cx="570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rgbClr val="A50021"/>
                </a:solidFill>
              </a:rPr>
              <a:t>Yes, as long as all regions are triangles.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AD2D3DD-FB1A-4C1E-AC72-E9AAA4E20A39}"/>
                  </a:ext>
                </a:extLst>
              </p14:cNvPr>
              <p14:cNvContentPartPr/>
              <p14:nvPr/>
            </p14:nvContentPartPr>
            <p14:xfrm>
              <a:off x="2912400" y="140040"/>
              <a:ext cx="6029280" cy="4824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AD2D3DD-FB1A-4C1E-AC72-E9AAA4E20A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3040" y="130680"/>
                <a:ext cx="6048000" cy="50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 autoUpdateAnimBg="0"/>
      <p:bldP spid="443396" grpId="0" build="p" autoUpdateAnimBg="0"/>
      <p:bldP spid="4434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5575"/>
            <a:ext cx="8229600" cy="3473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/>
              <a:t>Summary: If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&gt; </a:t>
            </a:r>
            <a:r>
              <a:rPr lang="en-US" altLang="zh-TW"/>
              <a:t>3</a:t>
            </a:r>
            <a:r>
              <a:rPr lang="en-US" altLang="zh-TW" i="1"/>
              <a:t>v</a:t>
            </a:r>
            <a:r>
              <a:rPr lang="en-US" altLang="zh-TW"/>
              <a:t> – 6, then G is </a:t>
            </a:r>
            <a:r>
              <a:rPr lang="en-US" altLang="zh-TW">
                <a:solidFill>
                  <a:srgbClr val="FF0000"/>
                </a:solidFill>
              </a:rPr>
              <a:t>NOT</a:t>
            </a:r>
            <a:r>
              <a:rPr lang="en-US" altLang="zh-TW"/>
              <a:t> a planar graph.</a:t>
            </a:r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r>
              <a:rPr lang="en-US" altLang="zh-TW"/>
              <a:t>However, converse might not true, that is, if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6, we </a:t>
            </a:r>
            <a:r>
              <a:rPr lang="en-US" altLang="zh-TW">
                <a:solidFill>
                  <a:srgbClr val="FF0000"/>
                </a:solidFill>
              </a:rPr>
              <a:t>cannot</a:t>
            </a:r>
            <a:r>
              <a:rPr lang="en-US" altLang="zh-TW"/>
              <a:t> conclude if G is planar or not.</a:t>
            </a:r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r>
              <a:rPr lang="en-US" altLang="zh-TW"/>
              <a:t>We might have a non-planar graph satisfying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6.</a:t>
            </a:r>
          </a:p>
          <a:p>
            <a:pPr eaLnBrk="1" hangingPunct="1">
              <a:buFontTx/>
              <a:buNone/>
            </a:pPr>
            <a:r>
              <a:rPr lang="en-US" altLang="zh-TW"/>
              <a:t>See the example in the next slide.</a:t>
            </a:r>
            <a:endParaRPr lang="en-US" altLang="zh-TW" i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AD872E-B5E5-4ECA-8F36-AED9748DE536}"/>
                  </a:ext>
                </a:extLst>
              </p14:cNvPr>
              <p14:cNvContentPartPr/>
              <p14:nvPr/>
            </p14:nvContentPartPr>
            <p14:xfrm>
              <a:off x="2712960" y="617400"/>
              <a:ext cx="5052960" cy="668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AD872E-B5E5-4ECA-8F36-AED9748DE5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3600" y="608040"/>
                <a:ext cx="5071680" cy="68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Planar Bipartite Graph [O2]</a:t>
            </a:r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482600" y="1081088"/>
            <a:ext cx="766445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For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/>
              <a:t>v</a:t>
            </a:r>
            <a:r>
              <a:rPr lang="en-US" sz="2400" dirty="0"/>
              <a:t> = 6, </a:t>
            </a:r>
            <a:r>
              <a:rPr lang="en-US" sz="2400" i="1" dirty="0"/>
              <a:t>e</a:t>
            </a:r>
            <a:r>
              <a:rPr lang="en-US" sz="2400" dirty="0"/>
              <a:t> = 9, 3</a:t>
            </a:r>
            <a:r>
              <a:rPr lang="en-US" sz="2400" i="1" dirty="0"/>
              <a:t>v</a:t>
            </a:r>
            <a:r>
              <a:rPr lang="en-US" sz="2400" dirty="0"/>
              <a:t> – 6 = 12 &gt; </a:t>
            </a:r>
            <a:r>
              <a:rPr lang="en-US" sz="2400" i="1" dirty="0"/>
              <a:t>e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This does NOT mean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is planar!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400" dirty="0">
                <a:solidFill>
                  <a:schemeClr val="accent2"/>
                </a:solidFill>
              </a:rPr>
              <a:t>Claim: </a:t>
            </a:r>
            <a:r>
              <a:rPr lang="en-US" sz="2400" dirty="0">
                <a:solidFill>
                  <a:srgbClr val="0000FF"/>
                </a:solidFill>
              </a:rPr>
              <a:t>Any simple </a:t>
            </a:r>
            <a:r>
              <a:rPr lang="en-US" sz="2400" b="1" i="1" dirty="0">
                <a:solidFill>
                  <a:srgbClr val="0000FF"/>
                </a:solidFill>
              </a:rPr>
              <a:t>triangle-free </a:t>
            </a:r>
            <a:br>
              <a:rPr lang="en-US" sz="2400" b="1" i="1" dirty="0">
                <a:solidFill>
                  <a:srgbClr val="0000FF"/>
                </a:solidFill>
              </a:rPr>
            </a:br>
            <a:r>
              <a:rPr lang="en-US" sz="2400" b="1" dirty="0">
                <a:solidFill>
                  <a:srgbClr val="0000FF"/>
                </a:solidFill>
              </a:rPr>
              <a:t>planar</a:t>
            </a:r>
            <a:r>
              <a:rPr lang="en-US" sz="2400" dirty="0">
                <a:solidFill>
                  <a:srgbClr val="0000FF"/>
                </a:solidFill>
              </a:rPr>
              <a:t> graph with </a:t>
            </a:r>
            <a:r>
              <a:rPr lang="en-US" sz="2400" i="1" dirty="0">
                <a:solidFill>
                  <a:srgbClr val="0000FF"/>
                </a:solidFill>
              </a:rPr>
              <a:t>e</a:t>
            </a:r>
            <a:r>
              <a:rPr lang="en-US" sz="2400" dirty="0">
                <a:solidFill>
                  <a:srgbClr val="0000FF"/>
                </a:solidFill>
              </a:rPr>
              <a:t> edges and </a:t>
            </a:r>
            <a:r>
              <a:rPr lang="en-US" sz="2400" i="1" dirty="0">
                <a:solidFill>
                  <a:srgbClr val="0000FF"/>
                </a:solidFill>
              </a:rPr>
              <a:t>v</a:t>
            </a:r>
            <a:r>
              <a:rPr lang="en-US" sz="2400" dirty="0">
                <a:solidFill>
                  <a:srgbClr val="0000FF"/>
                </a:solidFill>
              </a:rPr>
              <a:t> vertices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satisfies  </a:t>
            </a:r>
            <a:r>
              <a:rPr lang="en-US" sz="2400" b="1" i="1" dirty="0">
                <a:solidFill>
                  <a:srgbClr val="0000FF"/>
                </a:solidFill>
              </a:rPr>
              <a:t>e 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 2v – 4</a:t>
            </a:r>
            <a:r>
              <a:rPr lang="en-US" sz="2400" i="1" dirty="0">
                <a:solidFill>
                  <a:srgbClr val="0000FF"/>
                </a:solidFill>
                <a:sym typeface="Symbol" pitchFamily="18" charset="2"/>
              </a:rPr>
              <a:t>. </a:t>
            </a: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Proof: As any region in a bipartite graph is bounded by at least 4 edges, </a:t>
            </a:r>
            <a:r>
              <a:rPr lang="en-US" sz="2400" dirty="0" err="1">
                <a:solidFill>
                  <a:schemeClr val="accent2"/>
                </a:solidFill>
              </a:rPr>
              <a:t>i.e</a:t>
            </a:r>
            <a:r>
              <a:rPr lang="en-US" sz="2400" dirty="0">
                <a:solidFill>
                  <a:schemeClr val="accent2"/>
                </a:solidFill>
              </a:rPr>
              <a:t>, deg(R)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 4</a:t>
            </a: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So we have 2</a:t>
            </a:r>
            <a:r>
              <a:rPr lang="en-US" sz="2400" i="1" dirty="0"/>
              <a:t>e</a:t>
            </a:r>
            <a:r>
              <a:rPr lang="en-US" sz="2400" dirty="0"/>
              <a:t> = ∑</a:t>
            </a:r>
            <a:r>
              <a:rPr lang="en-US" sz="2400" baseline="-25000" dirty="0"/>
              <a:t>all region R </a:t>
            </a:r>
            <a:r>
              <a:rPr lang="en-US" sz="2400" dirty="0"/>
              <a:t>deg(R)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4</a:t>
            </a:r>
            <a:r>
              <a:rPr lang="en-US" sz="2400" i="1" dirty="0"/>
              <a:t>r , </a:t>
            </a:r>
            <a:r>
              <a:rPr lang="en-US" sz="2400" dirty="0"/>
              <a:t>i.e., </a:t>
            </a:r>
            <a:r>
              <a:rPr lang="en-US" sz="2400" i="1" dirty="0"/>
              <a:t>e/2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</a:t>
            </a:r>
            <a:r>
              <a:rPr lang="en-US" sz="2400" i="1" dirty="0"/>
              <a:t>r </a:t>
            </a:r>
          </a:p>
          <a:p>
            <a:pPr marL="342900" indent="-342900">
              <a:defRPr/>
            </a:pPr>
            <a:r>
              <a:rPr lang="en-US" sz="2400" dirty="0"/>
              <a:t>From Euler formula</a:t>
            </a:r>
            <a:r>
              <a:rPr lang="en-US" sz="2400" i="1" dirty="0"/>
              <a:t> 		</a:t>
            </a:r>
            <a:br>
              <a:rPr lang="en-US" sz="2400" i="1" dirty="0"/>
            </a:br>
            <a:r>
              <a:rPr lang="en-US" sz="2400" i="1" dirty="0"/>
              <a:t>e/2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</a:t>
            </a:r>
            <a:r>
              <a:rPr lang="en-US" sz="2400" i="1" dirty="0"/>
              <a:t>r = e</a:t>
            </a:r>
            <a:r>
              <a:rPr lang="en-US" sz="2400" dirty="0"/>
              <a:t> – </a:t>
            </a:r>
            <a:r>
              <a:rPr lang="en-US" sz="2400" i="1" dirty="0"/>
              <a:t>v</a:t>
            </a:r>
            <a:r>
              <a:rPr lang="en-US" sz="2400" dirty="0"/>
              <a:t> + 2 </a:t>
            </a:r>
            <a:br>
              <a:rPr lang="en-US" sz="2400" dirty="0"/>
            </a:br>
            <a:r>
              <a:rPr lang="en-US" sz="2400" dirty="0"/>
              <a:t>v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i="1" dirty="0"/>
              <a:t> e/2</a:t>
            </a:r>
            <a:r>
              <a:rPr lang="en-US" sz="2400" dirty="0"/>
              <a:t> + 2	or 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56350" y="1270000"/>
            <a:ext cx="2579688" cy="2214563"/>
            <a:chOff x="4223" y="2711"/>
            <a:chExt cx="1406" cy="1243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>
              <a:off x="4223" y="2711"/>
              <a:ext cx="1406" cy="1015"/>
              <a:chOff x="3959" y="2311"/>
              <a:chExt cx="1406" cy="623"/>
            </a:xfrm>
          </p:grpSpPr>
          <p:sp>
            <p:nvSpPr>
              <p:cNvPr id="16391" name="Line 6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Line 7"/>
              <p:cNvSpPr>
                <a:spLocks noChangeShapeType="1"/>
              </p:cNvSpPr>
              <p:nvPr/>
            </p:nvSpPr>
            <p:spPr bwMode="auto">
              <a:xfrm>
                <a:off x="4185" y="2671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Line 8"/>
              <p:cNvSpPr>
                <a:spLocks noChangeShapeType="1"/>
              </p:cNvSpPr>
              <p:nvPr/>
            </p:nvSpPr>
            <p:spPr bwMode="auto">
              <a:xfrm>
                <a:off x="4193" y="2894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Line 9"/>
              <p:cNvSpPr>
                <a:spLocks noChangeShapeType="1"/>
              </p:cNvSpPr>
              <p:nvPr/>
            </p:nvSpPr>
            <p:spPr bwMode="auto">
              <a:xfrm>
                <a:off x="4186" y="2688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 flipV="1">
                <a:off x="4185" y="2458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 flipV="1">
                <a:off x="4185" y="2664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Line 12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4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Line 13"/>
              <p:cNvSpPr>
                <a:spLocks noChangeShapeType="1"/>
              </p:cNvSpPr>
              <p:nvPr/>
            </p:nvSpPr>
            <p:spPr bwMode="auto">
              <a:xfrm flipV="1">
                <a:off x="4194" y="2458"/>
                <a:ext cx="897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Line 14"/>
              <p:cNvSpPr>
                <a:spLocks noChangeShapeType="1"/>
              </p:cNvSpPr>
              <p:nvPr/>
            </p:nvSpPr>
            <p:spPr bwMode="auto">
              <a:xfrm>
                <a:off x="4178" y="2466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Oval 15"/>
              <p:cNvSpPr>
                <a:spLocks noChangeArrowheads="1"/>
              </p:cNvSpPr>
              <p:nvPr/>
            </p:nvSpPr>
            <p:spPr bwMode="auto">
              <a:xfrm>
                <a:off x="4146" y="263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1" name="Oval 16"/>
              <p:cNvSpPr>
                <a:spLocks noChangeArrowheads="1"/>
              </p:cNvSpPr>
              <p:nvPr/>
            </p:nvSpPr>
            <p:spPr bwMode="auto">
              <a:xfrm>
                <a:off x="4147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2" name="Oval 17"/>
              <p:cNvSpPr>
                <a:spLocks noChangeArrowheads="1"/>
              </p:cNvSpPr>
              <p:nvPr/>
            </p:nvSpPr>
            <p:spPr bwMode="auto">
              <a:xfrm>
                <a:off x="5068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3" name="Oval 18"/>
              <p:cNvSpPr>
                <a:spLocks noChangeArrowheads="1"/>
              </p:cNvSpPr>
              <p:nvPr/>
            </p:nvSpPr>
            <p:spPr bwMode="auto">
              <a:xfrm>
                <a:off x="5060" y="262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4" name="Oval 19"/>
              <p:cNvSpPr>
                <a:spLocks noChangeArrowheads="1"/>
              </p:cNvSpPr>
              <p:nvPr/>
            </p:nvSpPr>
            <p:spPr bwMode="auto">
              <a:xfrm>
                <a:off x="5060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5" name="Oval 20"/>
              <p:cNvSpPr>
                <a:spLocks noChangeArrowheads="1"/>
              </p:cNvSpPr>
              <p:nvPr/>
            </p:nvSpPr>
            <p:spPr bwMode="auto">
              <a:xfrm>
                <a:off x="4138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59" y="2311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a</a:t>
                </a:r>
              </a:p>
            </p:txBody>
          </p:sp>
          <p:sp>
            <p:nvSpPr>
              <p:cNvPr id="16407" name="Text Box 22"/>
              <p:cNvSpPr txBox="1">
                <a:spLocks noChangeArrowheads="1"/>
              </p:cNvSpPr>
              <p:nvPr/>
            </p:nvSpPr>
            <p:spPr bwMode="auto">
              <a:xfrm>
                <a:off x="3983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b</a:t>
                </a:r>
              </a:p>
            </p:txBody>
          </p:sp>
          <p:sp>
            <p:nvSpPr>
              <p:cNvPr id="16408" name="Text Box 23"/>
              <p:cNvSpPr txBox="1">
                <a:spLocks noChangeArrowheads="1"/>
              </p:cNvSpPr>
              <p:nvPr/>
            </p:nvSpPr>
            <p:spPr bwMode="auto">
              <a:xfrm>
                <a:off x="3992" y="2798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c</a:t>
                </a:r>
              </a:p>
            </p:txBody>
          </p:sp>
          <p:sp>
            <p:nvSpPr>
              <p:cNvPr id="16409" name="Text Box 24"/>
              <p:cNvSpPr txBox="1">
                <a:spLocks noChangeArrowheads="1"/>
              </p:cNvSpPr>
              <p:nvPr/>
            </p:nvSpPr>
            <p:spPr bwMode="auto">
              <a:xfrm>
                <a:off x="5127" y="2312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d</a:t>
                </a:r>
              </a:p>
            </p:txBody>
          </p:sp>
          <p:sp>
            <p:nvSpPr>
              <p:cNvPr id="16410" name="Text Box 25"/>
              <p:cNvSpPr txBox="1">
                <a:spLocks noChangeArrowheads="1"/>
              </p:cNvSpPr>
              <p:nvPr/>
            </p:nvSpPr>
            <p:spPr bwMode="auto">
              <a:xfrm>
                <a:off x="5127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e</a:t>
                </a:r>
              </a:p>
            </p:txBody>
          </p:sp>
          <p:sp>
            <p:nvSpPr>
              <p:cNvPr id="16411" name="Text Box 26"/>
              <p:cNvSpPr txBox="1">
                <a:spLocks noChangeArrowheads="1"/>
              </p:cNvSpPr>
              <p:nvPr/>
            </p:nvSpPr>
            <p:spPr bwMode="auto">
              <a:xfrm>
                <a:off x="5168" y="2804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f</a:t>
                </a:r>
              </a:p>
            </p:txBody>
          </p:sp>
        </p:grpSp>
        <p:sp>
          <p:nvSpPr>
            <p:cNvPr id="16390" name="Text Box 27"/>
            <p:cNvSpPr txBox="1">
              <a:spLocks noChangeArrowheads="1"/>
            </p:cNvSpPr>
            <p:nvPr/>
          </p:nvSpPr>
          <p:spPr bwMode="auto">
            <a:xfrm>
              <a:off x="4769" y="3697"/>
              <a:ext cx="36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sz="2400" i="1"/>
                <a:t>K</a:t>
              </a:r>
              <a:r>
                <a:rPr lang="en-US" altLang="zh-TW" sz="2400" i="1" baseline="-25000"/>
                <a:t>3,3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K</a:t>
            </a:r>
            <a:r>
              <a:rPr lang="en-US" baseline="-25000" dirty="0"/>
              <a:t>3,3  </a:t>
            </a:r>
            <a:r>
              <a:rPr lang="en-US" dirty="0"/>
              <a:t>planar? 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482600" y="1319213"/>
            <a:ext cx="65182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Since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is a bipartite graph, and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if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 is also a planar graph, then it </a:t>
            </a:r>
            <a:br>
              <a:rPr lang="en-US" sz="2400" dirty="0"/>
            </a:br>
            <a:r>
              <a:rPr lang="en-US" sz="2400" dirty="0"/>
              <a:t>should not have too many edges,</a:t>
            </a:r>
            <a:r>
              <a:rPr lang="en-US" dirty="0"/>
              <a:t> </a:t>
            </a:r>
            <a:br>
              <a:rPr lang="en-US" dirty="0"/>
            </a:br>
            <a:r>
              <a:rPr lang="en-US" sz="2400" dirty="0"/>
              <a:t>i.e., </a:t>
            </a:r>
            <a:r>
              <a:rPr lang="en-US" dirty="0"/>
              <a:t> </a:t>
            </a:r>
            <a:r>
              <a:rPr lang="en-US" sz="2400" dirty="0"/>
              <a:t>we should have 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</a:t>
            </a:r>
            <a:endParaRPr lang="en-US" sz="2400" i="1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US" sz="2400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With </a:t>
            </a:r>
            <a:r>
              <a:rPr lang="en-US" sz="2400" i="1" dirty="0"/>
              <a:t>v</a:t>
            </a:r>
            <a:r>
              <a:rPr lang="en-US" sz="2400" dirty="0"/>
              <a:t> = 6, a planar bipartite should have at most </a:t>
            </a:r>
            <a:r>
              <a:rPr lang="en-US" sz="2400" i="1" dirty="0"/>
              <a:t>e</a:t>
            </a:r>
            <a:r>
              <a:rPr lang="en-US" sz="2400" dirty="0"/>
              <a:t> =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 = 8 </a:t>
            </a:r>
            <a:r>
              <a:rPr lang="en-US" sz="2400" dirty="0"/>
              <a:t>edges.</a:t>
            </a:r>
            <a:endParaRPr lang="en-US" sz="2400" i="1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Since</a:t>
            </a:r>
            <a:r>
              <a:rPr lang="en-US" sz="2400" i="1" dirty="0"/>
              <a:t> K</a:t>
            </a:r>
            <a:r>
              <a:rPr lang="en-US" sz="2400" i="1" baseline="-25000" dirty="0"/>
              <a:t>3,3</a:t>
            </a:r>
            <a:r>
              <a:rPr lang="en-US" dirty="0"/>
              <a:t>  </a:t>
            </a:r>
            <a:r>
              <a:rPr lang="en-US" sz="2400" dirty="0"/>
              <a:t>has 9 edges,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can’t be planar.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US" sz="2400" dirty="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56350" y="1414463"/>
            <a:ext cx="2579688" cy="2214562"/>
            <a:chOff x="4223" y="2711"/>
            <a:chExt cx="1406" cy="1243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4223" y="2711"/>
              <a:ext cx="1406" cy="1015"/>
              <a:chOff x="3959" y="2311"/>
              <a:chExt cx="1406" cy="623"/>
            </a:xfrm>
          </p:grpSpPr>
          <p:sp>
            <p:nvSpPr>
              <p:cNvPr id="17415" name="Line 6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Line 7"/>
              <p:cNvSpPr>
                <a:spLocks noChangeShapeType="1"/>
              </p:cNvSpPr>
              <p:nvPr/>
            </p:nvSpPr>
            <p:spPr bwMode="auto">
              <a:xfrm>
                <a:off x="4185" y="2671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7" name="Line 8"/>
              <p:cNvSpPr>
                <a:spLocks noChangeShapeType="1"/>
              </p:cNvSpPr>
              <p:nvPr/>
            </p:nvSpPr>
            <p:spPr bwMode="auto">
              <a:xfrm>
                <a:off x="4193" y="2894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Line 9"/>
              <p:cNvSpPr>
                <a:spLocks noChangeShapeType="1"/>
              </p:cNvSpPr>
              <p:nvPr/>
            </p:nvSpPr>
            <p:spPr bwMode="auto">
              <a:xfrm>
                <a:off x="4186" y="2688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Line 10"/>
              <p:cNvSpPr>
                <a:spLocks noChangeShapeType="1"/>
              </p:cNvSpPr>
              <p:nvPr/>
            </p:nvSpPr>
            <p:spPr bwMode="auto">
              <a:xfrm flipV="1">
                <a:off x="4185" y="2458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Line 11"/>
              <p:cNvSpPr>
                <a:spLocks noChangeShapeType="1"/>
              </p:cNvSpPr>
              <p:nvPr/>
            </p:nvSpPr>
            <p:spPr bwMode="auto">
              <a:xfrm flipV="1">
                <a:off x="4185" y="2664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Line 12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4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Line 13"/>
              <p:cNvSpPr>
                <a:spLocks noChangeShapeType="1"/>
              </p:cNvSpPr>
              <p:nvPr/>
            </p:nvSpPr>
            <p:spPr bwMode="auto">
              <a:xfrm flipV="1">
                <a:off x="4194" y="2458"/>
                <a:ext cx="897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Line 14"/>
              <p:cNvSpPr>
                <a:spLocks noChangeShapeType="1"/>
              </p:cNvSpPr>
              <p:nvPr/>
            </p:nvSpPr>
            <p:spPr bwMode="auto">
              <a:xfrm>
                <a:off x="4178" y="2466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Oval 15"/>
              <p:cNvSpPr>
                <a:spLocks noChangeArrowheads="1"/>
              </p:cNvSpPr>
              <p:nvPr/>
            </p:nvSpPr>
            <p:spPr bwMode="auto">
              <a:xfrm>
                <a:off x="4146" y="263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5" name="Oval 16"/>
              <p:cNvSpPr>
                <a:spLocks noChangeArrowheads="1"/>
              </p:cNvSpPr>
              <p:nvPr/>
            </p:nvSpPr>
            <p:spPr bwMode="auto">
              <a:xfrm>
                <a:off x="4147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6" name="Oval 17"/>
              <p:cNvSpPr>
                <a:spLocks noChangeArrowheads="1"/>
              </p:cNvSpPr>
              <p:nvPr/>
            </p:nvSpPr>
            <p:spPr bwMode="auto">
              <a:xfrm>
                <a:off x="5068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7" name="Oval 18"/>
              <p:cNvSpPr>
                <a:spLocks noChangeArrowheads="1"/>
              </p:cNvSpPr>
              <p:nvPr/>
            </p:nvSpPr>
            <p:spPr bwMode="auto">
              <a:xfrm>
                <a:off x="5060" y="262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8" name="Oval 19"/>
              <p:cNvSpPr>
                <a:spLocks noChangeArrowheads="1"/>
              </p:cNvSpPr>
              <p:nvPr/>
            </p:nvSpPr>
            <p:spPr bwMode="auto">
              <a:xfrm>
                <a:off x="5060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9" name="Oval 20"/>
              <p:cNvSpPr>
                <a:spLocks noChangeArrowheads="1"/>
              </p:cNvSpPr>
              <p:nvPr/>
            </p:nvSpPr>
            <p:spPr bwMode="auto">
              <a:xfrm>
                <a:off x="4138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30" name="Text Box 21"/>
              <p:cNvSpPr txBox="1">
                <a:spLocks noChangeArrowheads="1"/>
              </p:cNvSpPr>
              <p:nvPr/>
            </p:nvSpPr>
            <p:spPr bwMode="auto">
              <a:xfrm>
                <a:off x="3959" y="2311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a</a:t>
                </a:r>
              </a:p>
            </p:txBody>
          </p:sp>
          <p:sp>
            <p:nvSpPr>
              <p:cNvPr id="17431" name="Text Box 22"/>
              <p:cNvSpPr txBox="1">
                <a:spLocks noChangeArrowheads="1"/>
              </p:cNvSpPr>
              <p:nvPr/>
            </p:nvSpPr>
            <p:spPr bwMode="auto">
              <a:xfrm>
                <a:off x="3983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b</a:t>
                </a:r>
              </a:p>
            </p:txBody>
          </p:sp>
          <p:sp>
            <p:nvSpPr>
              <p:cNvPr id="17432" name="Text Box 23"/>
              <p:cNvSpPr txBox="1">
                <a:spLocks noChangeArrowheads="1"/>
              </p:cNvSpPr>
              <p:nvPr/>
            </p:nvSpPr>
            <p:spPr bwMode="auto">
              <a:xfrm>
                <a:off x="3992" y="2798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c</a:t>
                </a:r>
              </a:p>
            </p:txBody>
          </p:sp>
          <p:sp>
            <p:nvSpPr>
              <p:cNvPr id="17433" name="Text Box 24"/>
              <p:cNvSpPr txBox="1">
                <a:spLocks noChangeArrowheads="1"/>
              </p:cNvSpPr>
              <p:nvPr/>
            </p:nvSpPr>
            <p:spPr bwMode="auto">
              <a:xfrm>
                <a:off x="5127" y="2312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d</a:t>
                </a:r>
              </a:p>
            </p:txBody>
          </p:sp>
          <p:sp>
            <p:nvSpPr>
              <p:cNvPr id="17434" name="Text Box 25"/>
              <p:cNvSpPr txBox="1">
                <a:spLocks noChangeArrowheads="1"/>
              </p:cNvSpPr>
              <p:nvPr/>
            </p:nvSpPr>
            <p:spPr bwMode="auto">
              <a:xfrm>
                <a:off x="5127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e</a:t>
                </a:r>
              </a:p>
            </p:txBody>
          </p:sp>
          <p:sp>
            <p:nvSpPr>
              <p:cNvPr id="17435" name="Text Box 26"/>
              <p:cNvSpPr txBox="1">
                <a:spLocks noChangeArrowheads="1"/>
              </p:cNvSpPr>
              <p:nvPr/>
            </p:nvSpPr>
            <p:spPr bwMode="auto">
              <a:xfrm>
                <a:off x="5168" y="2804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f</a:t>
                </a:r>
              </a:p>
            </p:txBody>
          </p:sp>
        </p:grpSp>
        <p:sp>
          <p:nvSpPr>
            <p:cNvPr id="17414" name="Text Box 27"/>
            <p:cNvSpPr txBox="1">
              <a:spLocks noChangeArrowheads="1"/>
            </p:cNvSpPr>
            <p:nvPr/>
          </p:nvSpPr>
          <p:spPr bwMode="auto">
            <a:xfrm>
              <a:off x="4769" y="3697"/>
              <a:ext cx="36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sz="2400" i="1"/>
                <a:t>K</a:t>
              </a:r>
              <a:r>
                <a:rPr lang="en-US" altLang="zh-TW" sz="2400" i="1" baseline="-25000"/>
                <a:t>3,3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461963"/>
            <a:ext cx="8923337" cy="876300"/>
          </a:xfrm>
        </p:spPr>
        <p:txBody>
          <a:bodyPr/>
          <a:lstStyle/>
          <a:p>
            <a:pPr>
              <a:defRPr/>
            </a:pPr>
            <a:r>
              <a:rPr lang="en-US" sz="3200" u="sng" dirty="0"/>
              <a:t>Summary</a:t>
            </a:r>
            <a:r>
              <a:rPr lang="en-US" sz="3200" dirty="0"/>
              <a:t>: Euler’s Formula for Planar Graphs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1913"/>
            <a:ext cx="8229600" cy="53959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Euler’s Formula for </a:t>
            </a:r>
            <a:r>
              <a:rPr lang="en-US" dirty="0">
                <a:solidFill>
                  <a:srgbClr val="0000FF"/>
                </a:solidFill>
              </a:rPr>
              <a:t>connected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planar</a:t>
            </a:r>
            <a:r>
              <a:rPr lang="en-US" dirty="0"/>
              <a:t> graph with </a:t>
            </a:r>
            <a:r>
              <a:rPr lang="en-US" i="1" dirty="0"/>
              <a:t>v</a:t>
            </a:r>
            <a:r>
              <a:rPr lang="en-US" dirty="0"/>
              <a:t> vertices, </a:t>
            </a:r>
            <a:r>
              <a:rPr lang="en-US" i="1" dirty="0"/>
              <a:t>e</a:t>
            </a:r>
            <a:r>
              <a:rPr lang="en-US" dirty="0"/>
              <a:t> edges and </a:t>
            </a:r>
            <a:r>
              <a:rPr lang="en-US" i="1" dirty="0"/>
              <a:t>r</a:t>
            </a:r>
            <a:r>
              <a:rPr lang="en-US" dirty="0"/>
              <a:t> regions 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+ 2</a:t>
            </a:r>
            <a:endParaRPr lang="en-US" b="1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Any </a:t>
            </a:r>
            <a:r>
              <a:rPr lang="en-US" dirty="0">
                <a:solidFill>
                  <a:srgbClr val="0000FF"/>
                </a:solidFill>
              </a:rPr>
              <a:t>simple connected planar</a:t>
            </a:r>
            <a:r>
              <a:rPr lang="en-US" dirty="0"/>
              <a:t> graphs (without multiple edges nor self-loops) of </a:t>
            </a:r>
            <a:r>
              <a:rPr lang="en-US" i="1" dirty="0"/>
              <a:t>v</a:t>
            </a:r>
            <a:r>
              <a:rPr lang="en-US" dirty="0"/>
              <a:t> vertices have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 at most </a:t>
            </a:r>
            <a:r>
              <a:rPr lang="en-US" i="1" dirty="0">
                <a:solidFill>
                  <a:srgbClr val="0033CC"/>
                </a:solidFill>
              </a:rPr>
              <a:t>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33CC"/>
                </a:solidFill>
              </a:rPr>
              <a:t> 3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6 </a:t>
            </a:r>
            <a:r>
              <a:rPr lang="en-US" dirty="0"/>
              <a:t>edges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(</a:t>
            </a:r>
            <a:r>
              <a:rPr lang="en-US" i="1" dirty="0">
                <a:solidFill>
                  <a:srgbClr val="0033CC"/>
                </a:solidFill>
              </a:rPr>
              <a:t>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33CC"/>
                </a:solidFill>
              </a:rPr>
              <a:t> 2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4 </a:t>
            </a:r>
            <a:r>
              <a:rPr lang="en-US" dirty="0"/>
              <a:t>edges if the graph is triangle-free). 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A simple connected planar graph must </a:t>
            </a:r>
            <a:r>
              <a:rPr lang="en-US" u="sng" dirty="0"/>
              <a:t>have (exists)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a vertex of degree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5.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The complete graph </a:t>
            </a:r>
            <a:r>
              <a:rPr lang="en-US" i="1" dirty="0"/>
              <a:t>K</a:t>
            </a:r>
            <a:r>
              <a:rPr lang="en-US" i="1" baseline="-25000" dirty="0"/>
              <a:t>5</a:t>
            </a:r>
            <a:r>
              <a:rPr lang="en-US" i="1" dirty="0"/>
              <a:t> </a:t>
            </a:r>
            <a:r>
              <a:rPr lang="en-US" dirty="0"/>
              <a:t>is not planar.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The complete bipartite graph </a:t>
            </a:r>
            <a:r>
              <a:rPr lang="en-US" i="1"/>
              <a:t>K</a:t>
            </a:r>
            <a:r>
              <a:rPr lang="en-US" i="1" baseline="-25000"/>
              <a:t>3,3</a:t>
            </a:r>
            <a:r>
              <a:rPr lang="en-US"/>
              <a:t> is not </a:t>
            </a:r>
            <a:r>
              <a:rPr lang="en-US" dirty="0"/>
              <a:t>planar.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8E0158-E18F-42D2-BF10-85B96F91670C}"/>
                  </a:ext>
                </a:extLst>
              </p14:cNvPr>
              <p14:cNvContentPartPr/>
              <p14:nvPr/>
            </p14:nvContentPartPr>
            <p14:xfrm>
              <a:off x="2084040" y="2540160"/>
              <a:ext cx="6555600" cy="126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8E0158-E18F-42D2-BF10-85B96F9167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4680" y="2530800"/>
                <a:ext cx="6574320" cy="128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19650" y="2282825"/>
            <a:ext cx="3563938" cy="3538538"/>
            <a:chOff x="3025" y="1868"/>
            <a:chExt cx="2245" cy="2229"/>
          </a:xfrm>
        </p:grpSpPr>
        <p:sp>
          <p:nvSpPr>
            <p:cNvPr id="19471" name="AutoShape 3"/>
            <p:cNvSpPr>
              <a:spLocks noChangeArrowheads="1"/>
            </p:cNvSpPr>
            <p:nvPr/>
          </p:nvSpPr>
          <p:spPr bwMode="auto">
            <a:xfrm rot="5400000">
              <a:off x="3318" y="2156"/>
              <a:ext cx="2201" cy="16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5 h 21600"/>
                <a:gd name="T14" fmla="*/ 17096 w 21600"/>
                <a:gd name="T15" fmla="*/ 171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AutoShape 4"/>
            <p:cNvSpPr>
              <a:spLocks noChangeArrowheads="1"/>
            </p:cNvSpPr>
            <p:nvPr/>
          </p:nvSpPr>
          <p:spPr bwMode="auto">
            <a:xfrm>
              <a:off x="3025" y="1904"/>
              <a:ext cx="2245" cy="2186"/>
            </a:xfrm>
            <a:prstGeom prst="moon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3" name="Oval 5"/>
            <p:cNvSpPr>
              <a:spLocks noChangeArrowheads="1"/>
            </p:cNvSpPr>
            <p:nvPr/>
          </p:nvSpPr>
          <p:spPr bwMode="auto">
            <a:xfrm>
              <a:off x="3592" y="3029"/>
              <a:ext cx="796" cy="6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4" name="Rectangle 6"/>
            <p:cNvSpPr>
              <a:spLocks noChangeArrowheads="1"/>
            </p:cNvSpPr>
            <p:nvPr/>
          </p:nvSpPr>
          <p:spPr bwMode="auto">
            <a:xfrm>
              <a:off x="3528" y="2362"/>
              <a:ext cx="1035" cy="7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5" name="AutoShape 7"/>
            <p:cNvSpPr>
              <a:spLocks noChangeArrowheads="1"/>
            </p:cNvSpPr>
            <p:nvPr/>
          </p:nvSpPr>
          <p:spPr bwMode="auto">
            <a:xfrm>
              <a:off x="3976" y="2629"/>
              <a:ext cx="961" cy="12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5 w 21600"/>
                <a:gd name="T13" fmla="*/ 2277 h 21600"/>
                <a:gd name="T14" fmla="*/ 16565 w 21600"/>
                <a:gd name="T15" fmla="*/ 136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8"/>
            <p:cNvSpPr>
              <a:spLocks noChangeShapeType="1"/>
            </p:cNvSpPr>
            <p:nvPr/>
          </p:nvSpPr>
          <p:spPr bwMode="auto">
            <a:xfrm>
              <a:off x="5256" y="1868"/>
              <a:ext cx="9" cy="2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AutoShape 9"/>
            <p:cNvSpPr>
              <a:spLocks noChangeArrowheads="1"/>
            </p:cNvSpPr>
            <p:nvPr/>
          </p:nvSpPr>
          <p:spPr bwMode="auto">
            <a:xfrm>
              <a:off x="3629" y="2444"/>
              <a:ext cx="1051" cy="1015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65930" name="AutoShape 10"/>
          <p:cNvSpPr>
            <a:spLocks noChangeArrowheads="1"/>
          </p:cNvSpPr>
          <p:nvPr/>
        </p:nvSpPr>
        <p:spPr bwMode="auto">
          <a:xfrm rot="5400000">
            <a:off x="5269707" y="2737644"/>
            <a:ext cx="3494087" cy="2670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5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Coloring</a:t>
            </a:r>
            <a:r>
              <a:rPr lang="en-US" sz="2400" dirty="0"/>
              <a:t>(</a:t>
            </a:r>
            <a:r>
              <a:rPr lang="en-US" altLang="zh-TW" sz="2400" dirty="0"/>
              <a:t>Chapter 9.8</a:t>
            </a:r>
            <a:r>
              <a:rPr lang="en-US" sz="2400" dirty="0"/>
              <a:t>) </a:t>
            </a:r>
            <a:r>
              <a:rPr lang="en-US" dirty="0"/>
              <a:t>: Map Coloring</a:t>
            </a:r>
          </a:p>
        </p:txBody>
      </p:sp>
      <p:sp>
        <p:nvSpPr>
          <p:cNvPr id="4659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22275" y="1439863"/>
            <a:ext cx="8229600" cy="4845050"/>
          </a:xfrm>
        </p:spPr>
        <p:txBody>
          <a:bodyPr/>
          <a:lstStyle/>
          <a:p>
            <a:pPr eaLnBrk="1" hangingPunct="1"/>
            <a:r>
              <a:rPr lang="en-US" altLang="zh-TW"/>
              <a:t>Given a map, try to color every region of the map such that adjacent regions have different colors.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Can we color the map with</a:t>
            </a:r>
            <a:br>
              <a:rPr lang="en-US" altLang="zh-TW"/>
            </a:br>
            <a:r>
              <a:rPr lang="en-US" altLang="zh-TW"/>
              <a:t>the least number of </a:t>
            </a:r>
            <a:br>
              <a:rPr lang="en-US" altLang="zh-TW"/>
            </a:br>
            <a:r>
              <a:rPr lang="en-US" altLang="zh-TW"/>
              <a:t>colors?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0033CC"/>
                </a:solidFill>
              </a:rPr>
              <a:t>Four Color Problem</a:t>
            </a:r>
          </a:p>
          <a:p>
            <a:pPr eaLnBrk="1" hangingPunct="1"/>
            <a:r>
              <a:rPr lang="en-US" altLang="zh-TW"/>
              <a:t>All maps can be colored with</a:t>
            </a:r>
            <a:br>
              <a:rPr lang="en-US" altLang="zh-TW"/>
            </a:br>
            <a:r>
              <a:rPr lang="en-US" altLang="zh-TW"/>
              <a:t>no more than four colors</a:t>
            </a:r>
            <a:r>
              <a:rPr lang="en-US" altLang="zh-TW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465933" name="AutoShape 13"/>
          <p:cNvSpPr>
            <a:spLocks noChangeArrowheads="1"/>
          </p:cNvSpPr>
          <p:nvPr/>
        </p:nvSpPr>
        <p:spPr bwMode="auto">
          <a:xfrm>
            <a:off x="4805363" y="2339975"/>
            <a:ext cx="3563937" cy="3470275"/>
          </a:xfrm>
          <a:prstGeom prst="moon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4" name="AutoShape 14"/>
          <p:cNvSpPr>
            <a:spLocks noChangeArrowheads="1"/>
          </p:cNvSpPr>
          <p:nvPr/>
        </p:nvSpPr>
        <p:spPr bwMode="auto">
          <a:xfrm>
            <a:off x="4803775" y="2338388"/>
            <a:ext cx="3563938" cy="3470275"/>
          </a:xfrm>
          <a:prstGeom prst="moon">
            <a:avLst>
              <a:gd name="adj" fmla="val 50000"/>
            </a:avLst>
          </a:prstGeom>
          <a:solidFill>
            <a:srgbClr val="86E88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705475" y="4125913"/>
            <a:ext cx="1263650" cy="1031875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5935" name="Oval 15"/>
          <p:cNvSpPr>
            <a:spLocks noChangeArrowheads="1"/>
          </p:cNvSpPr>
          <p:nvPr/>
        </p:nvSpPr>
        <p:spPr bwMode="auto">
          <a:xfrm>
            <a:off x="5703888" y="4124325"/>
            <a:ext cx="1263650" cy="1031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6" name="Oval 16"/>
          <p:cNvSpPr>
            <a:spLocks noChangeArrowheads="1"/>
          </p:cNvSpPr>
          <p:nvPr/>
        </p:nvSpPr>
        <p:spPr bwMode="auto">
          <a:xfrm>
            <a:off x="5705475" y="4125913"/>
            <a:ext cx="1263650" cy="1031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7" name="Rectangle 17"/>
          <p:cNvSpPr>
            <a:spLocks noChangeArrowheads="1"/>
          </p:cNvSpPr>
          <p:nvPr/>
        </p:nvSpPr>
        <p:spPr bwMode="auto">
          <a:xfrm>
            <a:off x="5618163" y="3065463"/>
            <a:ext cx="1643062" cy="1250950"/>
          </a:xfrm>
          <a:prstGeom prst="rect">
            <a:avLst/>
          </a:prstGeom>
          <a:solidFill>
            <a:srgbClr val="EBA3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8" name="AutoShape 18"/>
          <p:cNvSpPr>
            <a:spLocks noChangeArrowheads="1"/>
          </p:cNvSpPr>
          <p:nvPr/>
        </p:nvSpPr>
        <p:spPr bwMode="auto">
          <a:xfrm>
            <a:off x="6313488" y="3489325"/>
            <a:ext cx="1525587" cy="19573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5939" name="AutoShape 19"/>
          <p:cNvSpPr>
            <a:spLocks noChangeArrowheads="1"/>
          </p:cNvSpPr>
          <p:nvPr/>
        </p:nvSpPr>
        <p:spPr bwMode="auto">
          <a:xfrm>
            <a:off x="5762625" y="3195638"/>
            <a:ext cx="1668463" cy="1611312"/>
          </a:xfrm>
          <a:prstGeom prst="flowChartDecision">
            <a:avLst/>
          </a:prstGeom>
          <a:solidFill>
            <a:schemeClr val="accent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40" name="AutoShape 20"/>
          <p:cNvSpPr>
            <a:spLocks noChangeArrowheads="1"/>
          </p:cNvSpPr>
          <p:nvPr/>
        </p:nvSpPr>
        <p:spPr bwMode="auto">
          <a:xfrm>
            <a:off x="5764213" y="3197225"/>
            <a:ext cx="1668462" cy="1611313"/>
          </a:xfrm>
          <a:prstGeom prst="flowChartDecision">
            <a:avLst/>
          </a:prstGeom>
          <a:solidFill>
            <a:srgbClr val="86E884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342B8C3-A4A1-4D50-81E5-3361F3906457}"/>
                  </a:ext>
                </a:extLst>
              </p14:cNvPr>
              <p14:cNvContentPartPr/>
              <p14:nvPr/>
            </p14:nvContentPartPr>
            <p14:xfrm>
              <a:off x="3535200" y="3336480"/>
              <a:ext cx="4066920" cy="1117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342B8C3-A4A1-4D50-81E5-3361F39064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25840" y="3327120"/>
                <a:ext cx="4085640" cy="113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5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6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65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6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6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65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65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30" grpId="0" animBg="1"/>
      <p:bldP spid="465931" grpId="0"/>
      <p:bldP spid="465932" grpId="0" build="p"/>
      <p:bldP spid="465933" grpId="0" animBg="1"/>
      <p:bldP spid="465934" grpId="0" animBg="1"/>
      <p:bldP spid="21" grpId="0" animBg="1"/>
      <p:bldP spid="465935" grpId="0" animBg="1"/>
      <p:bldP spid="465936" grpId="0" animBg="1"/>
      <p:bldP spid="465937" grpId="0" animBg="1"/>
      <p:bldP spid="465938" grpId="0" animBg="1"/>
      <p:bldP spid="465939" grpId="0" animBg="1"/>
      <p:bldP spid="4659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Proper Coloring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333500"/>
            <a:ext cx="8331200" cy="2532063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Map coloring</a:t>
            </a:r>
            <a:r>
              <a:rPr lang="en-US" altLang="zh-TW"/>
              <a:t> – color the regions of a map such that no two adjacent regions are of the same color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Graph coloring</a:t>
            </a:r>
            <a:r>
              <a:rPr lang="en-US" altLang="zh-TW"/>
              <a:t> (vertex)– color the vertices of the graph such that no two adjacent vertices are with the same color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Edge coloring</a:t>
            </a:r>
            <a:r>
              <a:rPr lang="en-US" altLang="zh-TW"/>
              <a:t> – color the edge of a graph such that no two adjacent edges are of the same color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4250" y="4533900"/>
            <a:ext cx="2592388" cy="1430338"/>
            <a:chOff x="1152" y="3216"/>
            <a:chExt cx="1344" cy="581"/>
          </a:xfrm>
        </p:grpSpPr>
        <p:sp>
          <p:nvSpPr>
            <p:cNvPr id="20512" name="AutoShape 5"/>
            <p:cNvSpPr>
              <a:spLocks noChangeArrowheads="1"/>
            </p:cNvSpPr>
            <p:nvPr/>
          </p:nvSpPr>
          <p:spPr bwMode="auto">
            <a:xfrm>
              <a:off x="1152" y="3216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3" name="AutoShape 6"/>
            <p:cNvSpPr>
              <a:spLocks noChangeArrowheads="1"/>
            </p:cNvSpPr>
            <p:nvPr/>
          </p:nvSpPr>
          <p:spPr bwMode="auto">
            <a:xfrm>
              <a:off x="1152" y="3741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4" name="AutoShape 7"/>
            <p:cNvSpPr>
              <a:spLocks noChangeArrowheads="1"/>
            </p:cNvSpPr>
            <p:nvPr/>
          </p:nvSpPr>
          <p:spPr bwMode="auto">
            <a:xfrm>
              <a:off x="1491" y="3483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15" name="AutoShape 8"/>
            <p:cNvCxnSpPr>
              <a:cxnSpLocks noChangeShapeType="1"/>
              <a:stCxn id="20512" idx="5"/>
              <a:endCxn id="20514" idx="1"/>
            </p:cNvCxnSpPr>
            <p:nvPr/>
          </p:nvCxnSpPr>
          <p:spPr bwMode="auto">
            <a:xfrm>
              <a:off x="1190" y="3254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6" name="AutoShape 9"/>
            <p:cNvCxnSpPr>
              <a:cxnSpLocks noChangeShapeType="1"/>
              <a:stCxn id="20514" idx="3"/>
              <a:endCxn id="20513" idx="7"/>
            </p:cNvCxnSpPr>
            <p:nvPr/>
          </p:nvCxnSpPr>
          <p:spPr bwMode="auto">
            <a:xfrm flipH="1">
              <a:off x="1190" y="3521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7" name="AutoShape 10"/>
            <p:cNvSpPr>
              <a:spLocks noChangeArrowheads="1"/>
            </p:cNvSpPr>
            <p:nvPr/>
          </p:nvSpPr>
          <p:spPr bwMode="auto">
            <a:xfrm rot="-10672672">
              <a:off x="2450" y="375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8" name="AutoShape 11"/>
            <p:cNvSpPr>
              <a:spLocks noChangeArrowheads="1"/>
            </p:cNvSpPr>
            <p:nvPr/>
          </p:nvSpPr>
          <p:spPr bwMode="auto">
            <a:xfrm rot="-10672672">
              <a:off x="2451" y="322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9" name="AutoShape 12"/>
            <p:cNvSpPr>
              <a:spLocks noChangeArrowheads="1"/>
            </p:cNvSpPr>
            <p:nvPr/>
          </p:nvSpPr>
          <p:spPr bwMode="auto">
            <a:xfrm rot="-10672672">
              <a:off x="210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20" name="AutoShape 13"/>
            <p:cNvCxnSpPr>
              <a:cxnSpLocks noChangeShapeType="1"/>
              <a:stCxn id="20517" idx="5"/>
              <a:endCxn id="20519" idx="1"/>
            </p:cNvCxnSpPr>
            <p:nvPr/>
          </p:nvCxnSpPr>
          <p:spPr bwMode="auto">
            <a:xfrm flipH="1" flipV="1">
              <a:off x="2140" y="3524"/>
              <a:ext cx="318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1" name="AutoShape 14"/>
            <p:cNvCxnSpPr>
              <a:cxnSpLocks noChangeShapeType="1"/>
              <a:stCxn id="20519" idx="3"/>
              <a:endCxn id="20518" idx="7"/>
            </p:cNvCxnSpPr>
            <p:nvPr/>
          </p:nvCxnSpPr>
          <p:spPr bwMode="auto">
            <a:xfrm flipV="1">
              <a:off x="2141" y="3262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2" name="AutoShape 15"/>
            <p:cNvCxnSpPr>
              <a:cxnSpLocks noChangeShapeType="1"/>
              <a:stCxn id="20518" idx="0"/>
              <a:endCxn id="20517" idx="4"/>
            </p:cNvCxnSpPr>
            <p:nvPr/>
          </p:nvCxnSpPr>
          <p:spPr bwMode="auto">
            <a:xfrm>
              <a:off x="2473" y="3270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3" name="AutoShape 16"/>
            <p:cNvCxnSpPr>
              <a:cxnSpLocks noChangeShapeType="1"/>
              <a:stCxn id="20514" idx="6"/>
              <a:endCxn id="20519" idx="6"/>
            </p:cNvCxnSpPr>
            <p:nvPr/>
          </p:nvCxnSpPr>
          <p:spPr bwMode="auto">
            <a:xfrm>
              <a:off x="1536" y="3506"/>
              <a:ext cx="56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928688" y="4516438"/>
            <a:ext cx="2714625" cy="1482725"/>
            <a:chOff x="928254" y="4516582"/>
            <a:chExt cx="2715491" cy="1482436"/>
          </a:xfrm>
        </p:grpSpPr>
        <p:sp>
          <p:nvSpPr>
            <p:cNvPr id="20506" name="Oval 43"/>
            <p:cNvSpPr>
              <a:spLocks noChangeArrowheads="1"/>
            </p:cNvSpPr>
            <p:nvPr/>
          </p:nvSpPr>
          <p:spPr bwMode="auto">
            <a:xfrm>
              <a:off x="928254" y="453043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7" name="Oval 44"/>
            <p:cNvSpPr>
              <a:spLocks noChangeArrowheads="1"/>
            </p:cNvSpPr>
            <p:nvPr/>
          </p:nvSpPr>
          <p:spPr bwMode="auto">
            <a:xfrm>
              <a:off x="942108" y="5818909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8" name="Oval 45"/>
            <p:cNvSpPr>
              <a:spLocks noChangeArrowheads="1"/>
            </p:cNvSpPr>
            <p:nvPr/>
          </p:nvSpPr>
          <p:spPr bwMode="auto">
            <a:xfrm>
              <a:off x="2770909" y="5153891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9" name="Oval 46"/>
            <p:cNvSpPr>
              <a:spLocks noChangeArrowheads="1"/>
            </p:cNvSpPr>
            <p:nvPr/>
          </p:nvSpPr>
          <p:spPr bwMode="auto">
            <a:xfrm>
              <a:off x="1607127" y="5153891"/>
              <a:ext cx="180109" cy="180109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10" name="Oval 47"/>
            <p:cNvSpPr>
              <a:spLocks noChangeArrowheads="1"/>
            </p:cNvSpPr>
            <p:nvPr/>
          </p:nvSpPr>
          <p:spPr bwMode="auto">
            <a:xfrm>
              <a:off x="3463636" y="4516582"/>
              <a:ext cx="180109" cy="180109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11" name="Oval 48"/>
            <p:cNvSpPr>
              <a:spLocks noChangeArrowheads="1"/>
            </p:cNvSpPr>
            <p:nvPr/>
          </p:nvSpPr>
          <p:spPr bwMode="auto">
            <a:xfrm>
              <a:off x="3435928" y="5805054"/>
              <a:ext cx="180109" cy="180109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57775" y="4506913"/>
            <a:ext cx="2592388" cy="1430337"/>
            <a:chOff x="1152" y="3216"/>
            <a:chExt cx="1344" cy="581"/>
          </a:xfrm>
        </p:grpSpPr>
        <p:sp>
          <p:nvSpPr>
            <p:cNvPr id="20494" name="AutoShape 5"/>
            <p:cNvSpPr>
              <a:spLocks noChangeArrowheads="1"/>
            </p:cNvSpPr>
            <p:nvPr/>
          </p:nvSpPr>
          <p:spPr bwMode="auto">
            <a:xfrm>
              <a:off x="1152" y="3216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495" name="AutoShape 6"/>
            <p:cNvSpPr>
              <a:spLocks noChangeArrowheads="1"/>
            </p:cNvSpPr>
            <p:nvPr/>
          </p:nvSpPr>
          <p:spPr bwMode="auto">
            <a:xfrm>
              <a:off x="1152" y="3741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496" name="AutoShape 7"/>
            <p:cNvSpPr>
              <a:spLocks noChangeArrowheads="1"/>
            </p:cNvSpPr>
            <p:nvPr/>
          </p:nvSpPr>
          <p:spPr bwMode="auto">
            <a:xfrm>
              <a:off x="1491" y="3483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497" name="AutoShape 8"/>
            <p:cNvCxnSpPr>
              <a:cxnSpLocks noChangeShapeType="1"/>
              <a:stCxn id="20494" idx="5"/>
              <a:endCxn id="20496" idx="1"/>
            </p:cNvCxnSpPr>
            <p:nvPr/>
          </p:nvCxnSpPr>
          <p:spPr bwMode="auto">
            <a:xfrm>
              <a:off x="1190" y="3254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8" name="AutoShape 9"/>
            <p:cNvCxnSpPr>
              <a:cxnSpLocks noChangeShapeType="1"/>
              <a:stCxn id="20496" idx="3"/>
              <a:endCxn id="20495" idx="7"/>
            </p:cNvCxnSpPr>
            <p:nvPr/>
          </p:nvCxnSpPr>
          <p:spPr bwMode="auto">
            <a:xfrm flipH="1">
              <a:off x="1190" y="3521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9" name="AutoShape 10"/>
            <p:cNvSpPr>
              <a:spLocks noChangeArrowheads="1"/>
            </p:cNvSpPr>
            <p:nvPr/>
          </p:nvSpPr>
          <p:spPr bwMode="auto">
            <a:xfrm rot="-10672672">
              <a:off x="2450" y="375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00" name="AutoShape 11"/>
            <p:cNvSpPr>
              <a:spLocks noChangeArrowheads="1"/>
            </p:cNvSpPr>
            <p:nvPr/>
          </p:nvSpPr>
          <p:spPr bwMode="auto">
            <a:xfrm rot="-10672672">
              <a:off x="2451" y="322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01" name="AutoShape 12"/>
            <p:cNvSpPr>
              <a:spLocks noChangeArrowheads="1"/>
            </p:cNvSpPr>
            <p:nvPr/>
          </p:nvSpPr>
          <p:spPr bwMode="auto">
            <a:xfrm rot="-10672672">
              <a:off x="210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02" name="AutoShape 13"/>
            <p:cNvCxnSpPr>
              <a:cxnSpLocks noChangeShapeType="1"/>
              <a:stCxn id="20499" idx="5"/>
              <a:endCxn id="20501" idx="1"/>
            </p:cNvCxnSpPr>
            <p:nvPr/>
          </p:nvCxnSpPr>
          <p:spPr bwMode="auto">
            <a:xfrm flipH="1" flipV="1">
              <a:off x="2140" y="3524"/>
              <a:ext cx="318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3" name="AutoShape 14"/>
            <p:cNvCxnSpPr>
              <a:cxnSpLocks noChangeShapeType="1"/>
              <a:stCxn id="20501" idx="3"/>
              <a:endCxn id="20500" idx="7"/>
            </p:cNvCxnSpPr>
            <p:nvPr/>
          </p:nvCxnSpPr>
          <p:spPr bwMode="auto">
            <a:xfrm flipV="1">
              <a:off x="2141" y="3262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4" name="AutoShape 15"/>
            <p:cNvCxnSpPr>
              <a:cxnSpLocks noChangeShapeType="1"/>
              <a:stCxn id="20500" idx="0"/>
              <a:endCxn id="20499" idx="4"/>
            </p:cNvCxnSpPr>
            <p:nvPr/>
          </p:nvCxnSpPr>
          <p:spPr bwMode="auto">
            <a:xfrm>
              <a:off x="2473" y="3270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5" name="AutoShape 16"/>
            <p:cNvCxnSpPr>
              <a:cxnSpLocks noChangeShapeType="1"/>
              <a:stCxn id="20496" idx="6"/>
              <a:endCxn id="20501" idx="6"/>
            </p:cNvCxnSpPr>
            <p:nvPr/>
          </p:nvCxnSpPr>
          <p:spPr bwMode="auto">
            <a:xfrm>
              <a:off x="1536" y="3506"/>
              <a:ext cx="56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5130800" y="4600575"/>
            <a:ext cx="2490788" cy="1243013"/>
            <a:chOff x="5131120" y="4601171"/>
            <a:chExt cx="2490055" cy="1241983"/>
          </a:xfrm>
        </p:grpSpPr>
        <p:cxnSp>
          <p:nvCxnSpPr>
            <p:cNvPr id="20488" name="Straight Connector 70"/>
            <p:cNvCxnSpPr>
              <a:cxnSpLocks noChangeShapeType="1"/>
              <a:stCxn id="20494" idx="5"/>
              <a:endCxn id="20496" idx="1"/>
            </p:cNvCxnSpPr>
            <p:nvPr/>
          </p:nvCxnSpPr>
          <p:spPr bwMode="auto">
            <a:xfrm rot="16200000" flipH="1">
              <a:off x="5138001" y="4594290"/>
              <a:ext cx="578794" cy="592555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Straight Connector 76"/>
            <p:cNvCxnSpPr>
              <a:cxnSpLocks noChangeShapeType="1"/>
              <a:stCxn id="20501" idx="1"/>
              <a:endCxn id="20499" idx="5"/>
            </p:cNvCxnSpPr>
            <p:nvPr/>
          </p:nvCxnSpPr>
          <p:spPr bwMode="auto">
            <a:xfrm rot="16200000" flipH="1">
              <a:off x="6979129" y="5244935"/>
              <a:ext cx="579035" cy="612858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Straight Connector 78"/>
            <p:cNvCxnSpPr>
              <a:cxnSpLocks noChangeShapeType="1"/>
              <a:stCxn id="20495" idx="7"/>
              <a:endCxn id="20496" idx="3"/>
            </p:cNvCxnSpPr>
            <p:nvPr/>
          </p:nvCxnSpPr>
          <p:spPr bwMode="auto">
            <a:xfrm rot="5400000" flipH="1" flipV="1">
              <a:off x="5149076" y="524032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1" name="Straight Connector 89"/>
            <p:cNvCxnSpPr>
              <a:cxnSpLocks noChangeShapeType="1"/>
            </p:cNvCxnSpPr>
            <p:nvPr/>
          </p:nvCxnSpPr>
          <p:spPr bwMode="auto">
            <a:xfrm rot="5400000" flipH="1" flipV="1">
              <a:off x="6993116" y="460024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Straight Connector 90"/>
            <p:cNvCxnSpPr>
              <a:cxnSpLocks noChangeShapeType="1"/>
            </p:cNvCxnSpPr>
            <p:nvPr/>
          </p:nvCxnSpPr>
          <p:spPr bwMode="auto">
            <a:xfrm>
              <a:off x="5797770" y="5234360"/>
              <a:ext cx="1091854" cy="855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3" name="Straight Connector 94"/>
            <p:cNvCxnSpPr>
              <a:cxnSpLocks noChangeShapeType="1"/>
            </p:cNvCxnSpPr>
            <p:nvPr/>
          </p:nvCxnSpPr>
          <p:spPr bwMode="auto">
            <a:xfrm rot="16200000" flipH="1">
              <a:off x="7010097" y="5232076"/>
              <a:ext cx="1221185" cy="971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2190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Motivation: Planar Layouts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85900"/>
            <a:ext cx="4178300" cy="244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i="1">
                <a:solidFill>
                  <a:srgbClr val="0000FF"/>
                </a:solidFill>
              </a:rPr>
              <a:t>Printed Circuit Boards:</a:t>
            </a:r>
            <a:r>
              <a:rPr lang="en-US" altLang="zh-TW"/>
              <a:t> </a:t>
            </a:r>
          </a:p>
          <a:p>
            <a:pPr eaLnBrk="1" hangingPunct="1">
              <a:buFontTx/>
              <a:buNone/>
            </a:pPr>
            <a:r>
              <a:rPr lang="en-US" altLang="zh-TW"/>
              <a:t>Can we connect the three pins in chip A to three pins in chip B without crossing the wires?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30800" y="1862138"/>
            <a:ext cx="981075" cy="1228725"/>
            <a:chOff x="1744" y="1629"/>
            <a:chExt cx="618" cy="774"/>
          </a:xfrm>
        </p:grpSpPr>
        <p:sp>
          <p:nvSpPr>
            <p:cNvPr id="4130" name="Rectangle 5"/>
            <p:cNvSpPr>
              <a:spLocks noChangeArrowheads="1"/>
            </p:cNvSpPr>
            <p:nvPr/>
          </p:nvSpPr>
          <p:spPr bwMode="auto">
            <a:xfrm>
              <a:off x="1744" y="1711"/>
              <a:ext cx="502" cy="6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4131" name="Rectangle 6"/>
            <p:cNvSpPr>
              <a:spLocks noChangeArrowheads="1"/>
            </p:cNvSpPr>
            <p:nvPr/>
          </p:nvSpPr>
          <p:spPr bwMode="auto">
            <a:xfrm>
              <a:off x="2246" y="1835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2" name="Rectangle 7"/>
            <p:cNvSpPr>
              <a:spLocks noChangeArrowheads="1"/>
            </p:cNvSpPr>
            <p:nvPr/>
          </p:nvSpPr>
          <p:spPr bwMode="auto">
            <a:xfrm>
              <a:off x="2248" y="2032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3" name="Rectangle 8"/>
            <p:cNvSpPr>
              <a:spLocks noChangeArrowheads="1"/>
            </p:cNvSpPr>
            <p:nvPr/>
          </p:nvSpPr>
          <p:spPr bwMode="auto">
            <a:xfrm>
              <a:off x="2247" y="2229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4" name="Oval 9"/>
            <p:cNvSpPr>
              <a:spLocks noChangeArrowheads="1"/>
            </p:cNvSpPr>
            <p:nvPr/>
          </p:nvSpPr>
          <p:spPr bwMode="auto">
            <a:xfrm>
              <a:off x="1917" y="1629"/>
              <a:ext cx="148" cy="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5" name="Text Box 10"/>
            <p:cNvSpPr txBox="1">
              <a:spLocks noChangeArrowheads="1"/>
            </p:cNvSpPr>
            <p:nvPr/>
          </p:nvSpPr>
          <p:spPr bwMode="auto">
            <a:xfrm>
              <a:off x="1876" y="1934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132638" y="1912938"/>
            <a:ext cx="990600" cy="1190625"/>
            <a:chOff x="3605" y="1637"/>
            <a:chExt cx="624" cy="750"/>
          </a:xfrm>
        </p:grpSpPr>
        <p:sp>
          <p:nvSpPr>
            <p:cNvPr id="4124" name="Rectangle 12"/>
            <p:cNvSpPr>
              <a:spLocks noChangeArrowheads="1"/>
            </p:cNvSpPr>
            <p:nvPr/>
          </p:nvSpPr>
          <p:spPr bwMode="auto">
            <a:xfrm>
              <a:off x="3727" y="1695"/>
              <a:ext cx="502" cy="6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5" name="Rectangle 13"/>
            <p:cNvSpPr>
              <a:spLocks noChangeArrowheads="1"/>
            </p:cNvSpPr>
            <p:nvPr/>
          </p:nvSpPr>
          <p:spPr bwMode="auto">
            <a:xfrm>
              <a:off x="3605" y="1819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6" name="Rectangle 14"/>
            <p:cNvSpPr>
              <a:spLocks noChangeArrowheads="1"/>
            </p:cNvSpPr>
            <p:nvPr/>
          </p:nvSpPr>
          <p:spPr bwMode="auto">
            <a:xfrm>
              <a:off x="3605" y="2008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7" name="Rectangle 15"/>
            <p:cNvSpPr>
              <a:spLocks noChangeArrowheads="1"/>
            </p:cNvSpPr>
            <p:nvPr/>
          </p:nvSpPr>
          <p:spPr bwMode="auto">
            <a:xfrm>
              <a:off x="3605" y="2205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8" name="Oval 16"/>
            <p:cNvSpPr>
              <a:spLocks noChangeArrowheads="1"/>
            </p:cNvSpPr>
            <p:nvPr/>
          </p:nvSpPr>
          <p:spPr bwMode="auto">
            <a:xfrm>
              <a:off x="3908" y="1637"/>
              <a:ext cx="148" cy="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9" name="Text Box 17"/>
            <p:cNvSpPr txBox="1">
              <a:spLocks noChangeArrowheads="1"/>
            </p:cNvSpPr>
            <p:nvPr/>
          </p:nvSpPr>
          <p:spPr bwMode="auto">
            <a:xfrm>
              <a:off x="3876" y="1941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B</a:t>
              </a:r>
            </a:p>
          </p:txBody>
        </p:sp>
      </p:grpSp>
      <p:sp>
        <p:nvSpPr>
          <p:cNvPr id="432146" name="Text Box 18"/>
          <p:cNvSpPr txBox="1">
            <a:spLocks noChangeArrowheads="1"/>
          </p:cNvSpPr>
          <p:nvPr/>
        </p:nvSpPr>
        <p:spPr bwMode="auto">
          <a:xfrm>
            <a:off x="561975" y="3998913"/>
            <a:ext cx="42862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i="1">
                <a:solidFill>
                  <a:srgbClr val="0000FF"/>
                </a:solidFill>
              </a:rPr>
              <a:t>Puzzle</a:t>
            </a:r>
            <a:r>
              <a:rPr lang="en-US" altLang="zh-TW" sz="2400"/>
              <a:t>: </a:t>
            </a:r>
          </a:p>
          <a:p>
            <a:pPr eaLnBrk="1" hangingPunct="1"/>
            <a:r>
              <a:rPr lang="en-US" altLang="zh-TW" sz="2400"/>
              <a:t>Three houses have to connect to three utilities, Electricity, Water and Gas. </a:t>
            </a:r>
            <a:r>
              <a:rPr lang="en-US" altLang="zh-TW" sz="2400">
                <a:solidFill>
                  <a:srgbClr val="A50021"/>
                </a:solidFill>
              </a:rPr>
              <a:t>Houses and Utilities can be treated as vertices and built anywhere</a:t>
            </a:r>
            <a:r>
              <a:rPr lang="en-US" altLang="zh-TW" sz="2400"/>
              <a:t>.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108700" y="2235200"/>
            <a:ext cx="1023938" cy="625475"/>
            <a:chOff x="2192" y="1832"/>
            <a:chExt cx="645" cy="394"/>
          </a:xfrm>
        </p:grpSpPr>
        <p:cxnSp>
          <p:nvCxnSpPr>
            <p:cNvPr id="4121" name="AutoShape 20"/>
            <p:cNvCxnSpPr>
              <a:cxnSpLocks noChangeShapeType="1"/>
              <a:stCxn id="4131" idx="3"/>
              <a:endCxn id="4125" idx="1"/>
            </p:cNvCxnSpPr>
            <p:nvPr/>
          </p:nvCxnSpPr>
          <p:spPr bwMode="auto">
            <a:xfrm>
              <a:off x="2192" y="1832"/>
              <a:ext cx="645" cy="8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2" name="AutoShape 21"/>
            <p:cNvCxnSpPr>
              <a:cxnSpLocks noChangeShapeType="1"/>
              <a:stCxn id="4131" idx="3"/>
              <a:endCxn id="4126" idx="1"/>
            </p:cNvCxnSpPr>
            <p:nvPr/>
          </p:nvCxnSpPr>
          <p:spPr bwMode="auto">
            <a:xfrm>
              <a:off x="2192" y="1832"/>
              <a:ext cx="645" cy="197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3" name="AutoShape 22"/>
            <p:cNvCxnSpPr>
              <a:cxnSpLocks noChangeShapeType="1"/>
              <a:stCxn id="4131" idx="3"/>
              <a:endCxn id="4127" idx="1"/>
            </p:cNvCxnSpPr>
            <p:nvPr/>
          </p:nvCxnSpPr>
          <p:spPr bwMode="auto">
            <a:xfrm>
              <a:off x="2192" y="1832"/>
              <a:ext cx="645" cy="394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32151" name="AutoShape 23"/>
          <p:cNvCxnSpPr>
            <a:cxnSpLocks noChangeShapeType="1"/>
            <a:stCxn id="4132" idx="3"/>
            <a:endCxn id="4127" idx="1"/>
          </p:cNvCxnSpPr>
          <p:nvPr/>
        </p:nvCxnSpPr>
        <p:spPr bwMode="auto">
          <a:xfrm>
            <a:off x="6111875" y="2547938"/>
            <a:ext cx="1020763" cy="312737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2152" name="Freeform 24"/>
          <p:cNvSpPr>
            <a:spLocks/>
          </p:cNvSpPr>
          <p:nvPr/>
        </p:nvSpPr>
        <p:spPr bwMode="auto">
          <a:xfrm>
            <a:off x="6159500" y="1443038"/>
            <a:ext cx="2857500" cy="2092325"/>
          </a:xfrm>
          <a:custGeom>
            <a:avLst/>
            <a:gdLst>
              <a:gd name="T0" fmla="*/ 0 w 1800"/>
              <a:gd name="T1" fmla="*/ 2147483647 h 1318"/>
              <a:gd name="T2" fmla="*/ 2147483647 w 1800"/>
              <a:gd name="T3" fmla="*/ 2147483647 h 1318"/>
              <a:gd name="T4" fmla="*/ 2147483647 w 1800"/>
              <a:gd name="T5" fmla="*/ 2147483647 h 1318"/>
              <a:gd name="T6" fmla="*/ 2147483647 w 1800"/>
              <a:gd name="T7" fmla="*/ 2147483647 h 1318"/>
              <a:gd name="T8" fmla="*/ 2147483647 w 1800"/>
              <a:gd name="T9" fmla="*/ 2147483647 h 1318"/>
              <a:gd name="T10" fmla="*/ 2147483647 w 1800"/>
              <a:gd name="T11" fmla="*/ 2147483647 h 13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00"/>
              <a:gd name="T19" fmla="*/ 0 h 1318"/>
              <a:gd name="T20" fmla="*/ 1800 w 1800"/>
              <a:gd name="T21" fmla="*/ 1318 h 13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00" h="1318">
                <a:moveTo>
                  <a:pt x="0" y="707"/>
                </a:moveTo>
                <a:cubicBezTo>
                  <a:pt x="147" y="953"/>
                  <a:pt x="295" y="1200"/>
                  <a:pt x="576" y="1259"/>
                </a:cubicBezTo>
                <a:cubicBezTo>
                  <a:pt x="857" y="1318"/>
                  <a:pt x="1576" y="1247"/>
                  <a:pt x="1688" y="1059"/>
                </a:cubicBezTo>
                <a:cubicBezTo>
                  <a:pt x="1800" y="871"/>
                  <a:pt x="1448" y="262"/>
                  <a:pt x="1248" y="131"/>
                </a:cubicBezTo>
                <a:cubicBezTo>
                  <a:pt x="1048" y="0"/>
                  <a:pt x="596" y="215"/>
                  <a:pt x="488" y="275"/>
                </a:cubicBezTo>
                <a:cubicBezTo>
                  <a:pt x="380" y="335"/>
                  <a:pt x="577" y="454"/>
                  <a:pt x="600" y="491"/>
                </a:cubicBez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2153" name="Freeform 25"/>
          <p:cNvSpPr>
            <a:spLocks/>
          </p:cNvSpPr>
          <p:nvPr/>
        </p:nvSpPr>
        <p:spPr bwMode="auto">
          <a:xfrm>
            <a:off x="4487863" y="1741488"/>
            <a:ext cx="2674937" cy="1630362"/>
          </a:xfrm>
          <a:custGeom>
            <a:avLst/>
            <a:gdLst>
              <a:gd name="T0" fmla="*/ 2147483647 w 1685"/>
              <a:gd name="T1" fmla="*/ 2147483647 h 1027"/>
              <a:gd name="T2" fmla="*/ 2147483647 w 1685"/>
              <a:gd name="T3" fmla="*/ 2147483647 h 1027"/>
              <a:gd name="T4" fmla="*/ 2147483647 w 1685"/>
              <a:gd name="T5" fmla="*/ 2147483647 h 1027"/>
              <a:gd name="T6" fmla="*/ 2147483647 w 1685"/>
              <a:gd name="T7" fmla="*/ 2147483647 h 1027"/>
              <a:gd name="T8" fmla="*/ 2147483647 w 1685"/>
              <a:gd name="T9" fmla="*/ 2147483647 h 10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5"/>
              <a:gd name="T16" fmla="*/ 0 h 1027"/>
              <a:gd name="T17" fmla="*/ 1685 w 1685"/>
              <a:gd name="T18" fmla="*/ 1027 h 10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5" h="1027">
                <a:moveTo>
                  <a:pt x="1029" y="711"/>
                </a:moveTo>
                <a:cubicBezTo>
                  <a:pt x="1033" y="833"/>
                  <a:pt x="1037" y="955"/>
                  <a:pt x="901" y="983"/>
                </a:cubicBezTo>
                <a:cubicBezTo>
                  <a:pt x="765" y="1011"/>
                  <a:pt x="322" y="1027"/>
                  <a:pt x="213" y="879"/>
                </a:cubicBezTo>
                <a:cubicBezTo>
                  <a:pt x="104" y="731"/>
                  <a:pt x="0" y="190"/>
                  <a:pt x="245" y="95"/>
                </a:cubicBezTo>
                <a:cubicBezTo>
                  <a:pt x="490" y="0"/>
                  <a:pt x="1087" y="155"/>
                  <a:pt x="1685" y="311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32154" name="Picture 26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48006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55" name="Picture 27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55372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56" name="Picture 28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46609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157" name="Text Box 29"/>
          <p:cNvSpPr txBox="1">
            <a:spLocks noChangeArrowheads="1"/>
          </p:cNvSpPr>
          <p:nvPr/>
        </p:nvSpPr>
        <p:spPr bwMode="auto">
          <a:xfrm>
            <a:off x="7058025" y="4786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E</a:t>
            </a:r>
          </a:p>
        </p:txBody>
      </p:sp>
      <p:sp>
        <p:nvSpPr>
          <p:cNvPr id="432158" name="Text Box 30"/>
          <p:cNvSpPr txBox="1">
            <a:spLocks noChangeArrowheads="1"/>
          </p:cNvSpPr>
          <p:nvPr/>
        </p:nvSpPr>
        <p:spPr bwMode="auto">
          <a:xfrm>
            <a:off x="6931025" y="58658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G</a:t>
            </a:r>
          </a:p>
        </p:txBody>
      </p:sp>
      <p:sp>
        <p:nvSpPr>
          <p:cNvPr id="432159" name="Text Box 31"/>
          <p:cNvSpPr txBox="1">
            <a:spLocks noChangeArrowheads="1"/>
          </p:cNvSpPr>
          <p:nvPr/>
        </p:nvSpPr>
        <p:spPr bwMode="auto">
          <a:xfrm>
            <a:off x="6937375" y="3960813"/>
            <a:ext cx="40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W</a:t>
            </a:r>
          </a:p>
        </p:txBody>
      </p:sp>
      <p:cxnSp>
        <p:nvCxnSpPr>
          <p:cNvPr id="432160" name="AutoShape 32"/>
          <p:cNvCxnSpPr>
            <a:cxnSpLocks noChangeShapeType="1"/>
            <a:endCxn id="432159" idx="1"/>
          </p:cNvCxnSpPr>
          <p:nvPr/>
        </p:nvCxnSpPr>
        <p:spPr bwMode="auto">
          <a:xfrm flipV="1">
            <a:off x="6316663" y="4144963"/>
            <a:ext cx="620712" cy="827087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1" name="AutoShape 33"/>
          <p:cNvCxnSpPr>
            <a:cxnSpLocks noChangeShapeType="1"/>
            <a:endCxn id="432157" idx="1"/>
          </p:cNvCxnSpPr>
          <p:nvPr/>
        </p:nvCxnSpPr>
        <p:spPr bwMode="auto">
          <a:xfrm flipV="1">
            <a:off x="6316663" y="4970463"/>
            <a:ext cx="741362" cy="1587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2" name="AutoShape 34"/>
          <p:cNvCxnSpPr>
            <a:cxnSpLocks noChangeShapeType="1"/>
            <a:endCxn id="432158" idx="1"/>
          </p:cNvCxnSpPr>
          <p:nvPr/>
        </p:nvCxnSpPr>
        <p:spPr bwMode="auto">
          <a:xfrm>
            <a:off x="6316663" y="4972050"/>
            <a:ext cx="614362" cy="1077913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3" name="AutoShape 35"/>
          <p:cNvCxnSpPr>
            <a:cxnSpLocks noChangeShapeType="1"/>
            <a:stCxn id="432159" idx="3"/>
          </p:cNvCxnSpPr>
          <p:nvPr/>
        </p:nvCxnSpPr>
        <p:spPr bwMode="auto">
          <a:xfrm>
            <a:off x="7337425" y="4144963"/>
            <a:ext cx="836613" cy="687387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4" name="AutoShape 36"/>
          <p:cNvCxnSpPr>
            <a:cxnSpLocks noChangeShapeType="1"/>
            <a:endCxn id="432157" idx="3"/>
          </p:cNvCxnSpPr>
          <p:nvPr/>
        </p:nvCxnSpPr>
        <p:spPr bwMode="auto">
          <a:xfrm flipH="1">
            <a:off x="7394575" y="4832350"/>
            <a:ext cx="779463" cy="138113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5" name="AutoShape 37"/>
          <p:cNvCxnSpPr>
            <a:cxnSpLocks noChangeShapeType="1"/>
            <a:stCxn id="432158" idx="3"/>
          </p:cNvCxnSpPr>
          <p:nvPr/>
        </p:nvCxnSpPr>
        <p:spPr bwMode="auto">
          <a:xfrm flipV="1">
            <a:off x="7292975" y="4832350"/>
            <a:ext cx="881063" cy="1217613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6" name="AutoShape 38"/>
          <p:cNvCxnSpPr>
            <a:cxnSpLocks noChangeShapeType="1"/>
            <a:endCxn id="432158" idx="1"/>
          </p:cNvCxnSpPr>
          <p:nvPr/>
        </p:nvCxnSpPr>
        <p:spPr bwMode="auto">
          <a:xfrm>
            <a:off x="5859463" y="5708650"/>
            <a:ext cx="1071562" cy="341313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2167" name="Freeform 39"/>
          <p:cNvSpPr>
            <a:spLocks/>
          </p:cNvSpPr>
          <p:nvPr/>
        </p:nvSpPr>
        <p:spPr bwMode="auto">
          <a:xfrm>
            <a:off x="5637213" y="3817938"/>
            <a:ext cx="1500187" cy="1592262"/>
          </a:xfrm>
          <a:custGeom>
            <a:avLst/>
            <a:gdLst>
              <a:gd name="T0" fmla="*/ 2147483647 w 945"/>
              <a:gd name="T1" fmla="*/ 2147483647 h 1003"/>
              <a:gd name="T2" fmla="*/ 2147483647 w 945"/>
              <a:gd name="T3" fmla="*/ 2147483647 h 1003"/>
              <a:gd name="T4" fmla="*/ 2147483647 w 945"/>
              <a:gd name="T5" fmla="*/ 2147483647 h 1003"/>
              <a:gd name="T6" fmla="*/ 2147483647 w 945"/>
              <a:gd name="T7" fmla="*/ 2147483647 h 1003"/>
              <a:gd name="T8" fmla="*/ 2147483647 w 945"/>
              <a:gd name="T9" fmla="*/ 2147483647 h 10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5"/>
              <a:gd name="T16" fmla="*/ 0 h 1003"/>
              <a:gd name="T17" fmla="*/ 945 w 945"/>
              <a:gd name="T18" fmla="*/ 1003 h 10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5" h="1003">
                <a:moveTo>
                  <a:pt x="1" y="1003"/>
                </a:moveTo>
                <a:cubicBezTo>
                  <a:pt x="0" y="838"/>
                  <a:pt x="0" y="674"/>
                  <a:pt x="41" y="547"/>
                </a:cubicBezTo>
                <a:cubicBezTo>
                  <a:pt x="82" y="420"/>
                  <a:pt x="146" y="330"/>
                  <a:pt x="249" y="243"/>
                </a:cubicBezTo>
                <a:cubicBezTo>
                  <a:pt x="352" y="156"/>
                  <a:pt x="541" y="54"/>
                  <a:pt x="657" y="27"/>
                </a:cubicBezTo>
                <a:cubicBezTo>
                  <a:pt x="773" y="0"/>
                  <a:pt x="897" y="74"/>
                  <a:pt x="945" y="83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0D87565-713E-4A71-BBF8-D0425085CAE4}"/>
                  </a:ext>
                </a:extLst>
              </p14:cNvPr>
              <p14:cNvContentPartPr/>
              <p14:nvPr/>
            </p14:nvContentPartPr>
            <p14:xfrm>
              <a:off x="6229080" y="380880"/>
              <a:ext cx="1602360" cy="4404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0D87565-713E-4A71-BBF8-D0425085CA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19720" y="371520"/>
                <a:ext cx="1621080" cy="442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3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3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3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3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3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3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3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3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autoUpdateAnimBg="0"/>
      <p:bldP spid="432146" grpId="0" autoUpdateAnimBg="0"/>
      <p:bldP spid="432152" grpId="0" animBg="1"/>
      <p:bldP spid="432153" grpId="0" animBg="1"/>
      <p:bldP spid="432157" grpId="0" autoUpdateAnimBg="0"/>
      <p:bldP spid="432158" grpId="0" autoUpdateAnimBg="0"/>
      <p:bldP spid="432159" grpId="0" autoUpdateAnimBg="0"/>
      <p:bldP spid="4321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Text Box 2"/>
          <p:cNvSpPr txBox="1">
            <a:spLocks noChangeArrowheads="1"/>
          </p:cNvSpPr>
          <p:nvPr/>
        </p:nvSpPr>
        <p:spPr bwMode="auto">
          <a:xfrm>
            <a:off x="5780088" y="3530600"/>
            <a:ext cx="218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chemeClr val="hlink"/>
                </a:solidFill>
              </a:rPr>
              <a:t>Graph coloring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5513" y="1609725"/>
            <a:ext cx="3957637" cy="2592388"/>
            <a:chOff x="3111" y="2059"/>
            <a:chExt cx="2493" cy="1633"/>
          </a:xfrm>
        </p:grpSpPr>
        <p:sp>
          <p:nvSpPr>
            <p:cNvPr id="21548" name="Rectangle 4"/>
            <p:cNvSpPr>
              <a:spLocks noChangeArrowheads="1"/>
            </p:cNvSpPr>
            <p:nvPr/>
          </p:nvSpPr>
          <p:spPr bwMode="auto">
            <a:xfrm>
              <a:off x="3111" y="2059"/>
              <a:ext cx="2493" cy="1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9" name="Rectangle 5"/>
            <p:cNvSpPr>
              <a:spLocks noChangeArrowheads="1"/>
            </p:cNvSpPr>
            <p:nvPr/>
          </p:nvSpPr>
          <p:spPr bwMode="auto">
            <a:xfrm>
              <a:off x="3637" y="2627"/>
              <a:ext cx="1555" cy="9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0" name="Oval 6"/>
            <p:cNvSpPr>
              <a:spLocks noChangeArrowheads="1"/>
            </p:cNvSpPr>
            <p:nvPr/>
          </p:nvSpPr>
          <p:spPr bwMode="auto">
            <a:xfrm>
              <a:off x="4353" y="2371"/>
              <a:ext cx="674" cy="8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1" name="Rectangle 7"/>
            <p:cNvSpPr>
              <a:spLocks noChangeArrowheads="1"/>
            </p:cNvSpPr>
            <p:nvPr/>
          </p:nvSpPr>
          <p:spPr bwMode="auto">
            <a:xfrm>
              <a:off x="3415" y="2357"/>
              <a:ext cx="905" cy="5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2" name="AutoShape 8"/>
            <p:cNvSpPr>
              <a:spLocks noChangeArrowheads="1"/>
            </p:cNvSpPr>
            <p:nvPr/>
          </p:nvSpPr>
          <p:spPr bwMode="auto">
            <a:xfrm>
              <a:off x="4041" y="2507"/>
              <a:ext cx="518" cy="702"/>
            </a:xfrm>
            <a:prstGeom prst="pentag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67977" name="Rectangle 9"/>
          <p:cNvSpPr>
            <a:spLocks noGrp="1" noChangeArrowheads="1"/>
          </p:cNvSpPr>
          <p:nvPr>
            <p:ph type="title"/>
          </p:nvPr>
        </p:nvSpPr>
        <p:spPr>
          <a:xfrm>
            <a:off x="441325" y="2587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Map Coloring and Graph Coloring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25513" y="1609725"/>
            <a:ext cx="3957637" cy="2592388"/>
            <a:chOff x="551" y="1547"/>
            <a:chExt cx="2493" cy="1593"/>
          </a:xfrm>
        </p:grpSpPr>
        <p:sp>
          <p:nvSpPr>
            <p:cNvPr id="21543" name="Rectangle 11"/>
            <p:cNvSpPr>
              <a:spLocks noChangeArrowheads="1"/>
            </p:cNvSpPr>
            <p:nvPr/>
          </p:nvSpPr>
          <p:spPr bwMode="auto">
            <a:xfrm>
              <a:off x="551" y="1547"/>
              <a:ext cx="2493" cy="15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4" name="Rectangle 12"/>
            <p:cNvSpPr>
              <a:spLocks noChangeArrowheads="1"/>
            </p:cNvSpPr>
            <p:nvPr/>
          </p:nvSpPr>
          <p:spPr bwMode="auto">
            <a:xfrm>
              <a:off x="1077" y="2101"/>
              <a:ext cx="1555" cy="9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5" name="Rectangle 13"/>
            <p:cNvSpPr>
              <a:spLocks noChangeArrowheads="1"/>
            </p:cNvSpPr>
            <p:nvPr/>
          </p:nvSpPr>
          <p:spPr bwMode="auto">
            <a:xfrm>
              <a:off x="855" y="1838"/>
              <a:ext cx="905" cy="498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6" name="Oval 14"/>
            <p:cNvSpPr>
              <a:spLocks noChangeArrowheads="1"/>
            </p:cNvSpPr>
            <p:nvPr/>
          </p:nvSpPr>
          <p:spPr bwMode="auto">
            <a:xfrm>
              <a:off x="1793" y="1851"/>
              <a:ext cx="674" cy="80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7" name="AutoShape 15"/>
            <p:cNvSpPr>
              <a:spLocks noChangeArrowheads="1"/>
            </p:cNvSpPr>
            <p:nvPr/>
          </p:nvSpPr>
          <p:spPr bwMode="auto">
            <a:xfrm>
              <a:off x="1481" y="1984"/>
              <a:ext cx="518" cy="685"/>
            </a:xfrm>
            <a:prstGeom prst="pentagon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699125" y="1993900"/>
            <a:ext cx="1879600" cy="1384300"/>
            <a:chOff x="3590" y="1921"/>
            <a:chExt cx="1184" cy="872"/>
          </a:xfrm>
        </p:grpSpPr>
        <p:sp>
          <p:nvSpPr>
            <p:cNvPr id="21529" name="Oval 17"/>
            <p:cNvSpPr>
              <a:spLocks noChangeArrowheads="1"/>
            </p:cNvSpPr>
            <p:nvPr/>
          </p:nvSpPr>
          <p:spPr bwMode="auto">
            <a:xfrm>
              <a:off x="4338" y="192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0" name="Oval 18"/>
            <p:cNvSpPr>
              <a:spLocks noChangeArrowheads="1"/>
            </p:cNvSpPr>
            <p:nvPr/>
          </p:nvSpPr>
          <p:spPr bwMode="auto">
            <a:xfrm>
              <a:off x="3590" y="2226"/>
              <a:ext cx="82" cy="83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1" name="Oval 19"/>
            <p:cNvSpPr>
              <a:spLocks noChangeArrowheads="1"/>
            </p:cNvSpPr>
            <p:nvPr/>
          </p:nvSpPr>
          <p:spPr bwMode="auto">
            <a:xfrm>
              <a:off x="4141" y="2706"/>
              <a:ext cx="82" cy="8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2" name="Oval 20"/>
            <p:cNvSpPr>
              <a:spLocks noChangeArrowheads="1"/>
            </p:cNvSpPr>
            <p:nvPr/>
          </p:nvSpPr>
          <p:spPr bwMode="auto">
            <a:xfrm>
              <a:off x="4120" y="2401"/>
              <a:ext cx="82" cy="8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3" name="Oval 21"/>
            <p:cNvSpPr>
              <a:spLocks noChangeArrowheads="1"/>
            </p:cNvSpPr>
            <p:nvPr/>
          </p:nvSpPr>
          <p:spPr bwMode="auto">
            <a:xfrm>
              <a:off x="4692" y="2323"/>
              <a:ext cx="82" cy="8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1534" name="AutoShape 22"/>
            <p:cNvCxnSpPr>
              <a:cxnSpLocks noChangeShapeType="1"/>
              <a:stCxn id="21529" idx="2"/>
              <a:endCxn id="21530" idx="7"/>
            </p:cNvCxnSpPr>
            <p:nvPr/>
          </p:nvCxnSpPr>
          <p:spPr bwMode="auto">
            <a:xfrm flipH="1">
              <a:off x="3660" y="1963"/>
              <a:ext cx="678" cy="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5" name="AutoShape 23"/>
            <p:cNvCxnSpPr>
              <a:cxnSpLocks noChangeShapeType="1"/>
              <a:stCxn id="21530" idx="5"/>
              <a:endCxn id="21531" idx="2"/>
            </p:cNvCxnSpPr>
            <p:nvPr/>
          </p:nvCxnSpPr>
          <p:spPr bwMode="auto">
            <a:xfrm>
              <a:off x="3660" y="2297"/>
              <a:ext cx="481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6" name="AutoShape 24"/>
            <p:cNvCxnSpPr>
              <a:cxnSpLocks noChangeShapeType="1"/>
              <a:stCxn id="21532" idx="7"/>
              <a:endCxn id="21530" idx="5"/>
            </p:cNvCxnSpPr>
            <p:nvPr/>
          </p:nvCxnSpPr>
          <p:spPr bwMode="auto">
            <a:xfrm flipH="1" flipV="1">
              <a:off x="3660" y="2297"/>
              <a:ext cx="530" cy="1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7" name="AutoShape 25"/>
            <p:cNvCxnSpPr>
              <a:cxnSpLocks noChangeShapeType="1"/>
              <a:stCxn id="21531" idx="0"/>
              <a:endCxn id="21532" idx="4"/>
            </p:cNvCxnSpPr>
            <p:nvPr/>
          </p:nvCxnSpPr>
          <p:spPr bwMode="auto">
            <a:xfrm flipH="1" flipV="1">
              <a:off x="4161" y="2484"/>
              <a:ext cx="21" cy="2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8" name="AutoShape 26"/>
            <p:cNvCxnSpPr>
              <a:cxnSpLocks noChangeShapeType="1"/>
              <a:stCxn id="21533" idx="1"/>
              <a:endCxn id="21532" idx="2"/>
            </p:cNvCxnSpPr>
            <p:nvPr/>
          </p:nvCxnSpPr>
          <p:spPr bwMode="auto">
            <a:xfrm flipH="1">
              <a:off x="4120" y="2335"/>
              <a:ext cx="584" cy="1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9" name="AutoShape 27"/>
            <p:cNvCxnSpPr>
              <a:cxnSpLocks noChangeShapeType="1"/>
              <a:stCxn id="21529" idx="5"/>
              <a:endCxn id="21533" idx="1"/>
            </p:cNvCxnSpPr>
            <p:nvPr/>
          </p:nvCxnSpPr>
          <p:spPr bwMode="auto">
            <a:xfrm>
              <a:off x="4408" y="1992"/>
              <a:ext cx="296" cy="3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0" name="AutoShape 28"/>
            <p:cNvCxnSpPr>
              <a:cxnSpLocks noChangeShapeType="1"/>
              <a:stCxn id="21529" idx="3"/>
              <a:endCxn id="21532" idx="0"/>
            </p:cNvCxnSpPr>
            <p:nvPr/>
          </p:nvCxnSpPr>
          <p:spPr bwMode="auto">
            <a:xfrm flipH="1">
              <a:off x="4161" y="1992"/>
              <a:ext cx="189" cy="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" name="AutoShape 29"/>
            <p:cNvCxnSpPr>
              <a:cxnSpLocks noChangeShapeType="1"/>
            </p:cNvCxnSpPr>
            <p:nvPr/>
          </p:nvCxnSpPr>
          <p:spPr bwMode="auto">
            <a:xfrm flipH="1">
              <a:off x="4203" y="2339"/>
              <a:ext cx="522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" name="AutoShape 30"/>
            <p:cNvCxnSpPr>
              <a:cxnSpLocks noChangeShapeType="1"/>
              <a:stCxn id="21529" idx="6"/>
              <a:endCxn id="21531" idx="6"/>
            </p:cNvCxnSpPr>
            <p:nvPr/>
          </p:nvCxnSpPr>
          <p:spPr bwMode="auto">
            <a:xfrm flipH="1">
              <a:off x="4223" y="1963"/>
              <a:ext cx="197" cy="785"/>
            </a:xfrm>
            <a:prstGeom prst="curvedConnector3">
              <a:avLst>
                <a:gd name="adj1" fmla="val -3375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7999" name="Oval 31"/>
          <p:cNvSpPr>
            <a:spLocks noChangeArrowheads="1"/>
          </p:cNvSpPr>
          <p:nvPr/>
        </p:nvSpPr>
        <p:spPr bwMode="auto">
          <a:xfrm>
            <a:off x="2835275" y="36909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0" name="Oval 32"/>
          <p:cNvSpPr>
            <a:spLocks noChangeArrowheads="1"/>
          </p:cNvSpPr>
          <p:nvPr/>
        </p:nvSpPr>
        <p:spPr bwMode="auto">
          <a:xfrm>
            <a:off x="3508375" y="26622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1" name="Oval 33"/>
          <p:cNvSpPr>
            <a:spLocks noChangeArrowheads="1"/>
          </p:cNvSpPr>
          <p:nvPr/>
        </p:nvSpPr>
        <p:spPr bwMode="auto">
          <a:xfrm>
            <a:off x="2670175" y="27892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2" name="Oval 34"/>
          <p:cNvSpPr>
            <a:spLocks noChangeArrowheads="1"/>
          </p:cNvSpPr>
          <p:nvPr/>
        </p:nvSpPr>
        <p:spPr bwMode="auto">
          <a:xfrm>
            <a:off x="1997075" y="24209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3" name="Oval 35"/>
          <p:cNvSpPr>
            <a:spLocks noChangeArrowheads="1"/>
          </p:cNvSpPr>
          <p:nvPr/>
        </p:nvSpPr>
        <p:spPr bwMode="auto">
          <a:xfrm>
            <a:off x="2962275" y="17986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cxnSp>
        <p:nvCxnSpPr>
          <p:cNvPr id="468004" name="AutoShape 36"/>
          <p:cNvCxnSpPr>
            <a:cxnSpLocks noChangeShapeType="1"/>
            <a:stCxn id="468002" idx="7"/>
            <a:endCxn id="468003" idx="7"/>
          </p:cNvCxnSpPr>
          <p:nvPr/>
        </p:nvCxnSpPr>
        <p:spPr bwMode="auto">
          <a:xfrm flipV="1">
            <a:off x="2108200" y="1817688"/>
            <a:ext cx="965200" cy="62230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5" name="AutoShape 37"/>
          <p:cNvCxnSpPr>
            <a:cxnSpLocks noChangeShapeType="1"/>
            <a:stCxn id="468001" idx="7"/>
            <a:endCxn id="468003" idx="4"/>
          </p:cNvCxnSpPr>
          <p:nvPr/>
        </p:nvCxnSpPr>
        <p:spPr bwMode="auto">
          <a:xfrm flipV="1">
            <a:off x="2781300" y="1930400"/>
            <a:ext cx="246063" cy="87788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6" name="AutoShape 38"/>
          <p:cNvCxnSpPr>
            <a:cxnSpLocks noChangeShapeType="1"/>
            <a:stCxn id="468000" idx="1"/>
            <a:endCxn id="468003" idx="0"/>
          </p:cNvCxnSpPr>
          <p:nvPr/>
        </p:nvCxnSpPr>
        <p:spPr bwMode="auto">
          <a:xfrm flipH="1" flipV="1">
            <a:off x="3027363" y="1798638"/>
            <a:ext cx="500062" cy="88265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7" name="AutoShape 39"/>
          <p:cNvCxnSpPr>
            <a:cxnSpLocks noChangeShapeType="1"/>
            <a:stCxn id="468002" idx="5"/>
            <a:endCxn id="468001" idx="1"/>
          </p:cNvCxnSpPr>
          <p:nvPr/>
        </p:nvCxnSpPr>
        <p:spPr bwMode="auto">
          <a:xfrm>
            <a:off x="2108200" y="2533650"/>
            <a:ext cx="581025" cy="27463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8" name="AutoShape 40"/>
          <p:cNvCxnSpPr>
            <a:cxnSpLocks noChangeShapeType="1"/>
            <a:stCxn id="468001" idx="6"/>
            <a:endCxn id="468000" idx="6"/>
          </p:cNvCxnSpPr>
          <p:nvPr/>
        </p:nvCxnSpPr>
        <p:spPr bwMode="auto">
          <a:xfrm flipV="1">
            <a:off x="2800350" y="2728913"/>
            <a:ext cx="838200" cy="12700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9" name="AutoShape 41"/>
          <p:cNvCxnSpPr>
            <a:cxnSpLocks noChangeShapeType="1"/>
            <a:stCxn id="467999" idx="0"/>
            <a:endCxn id="468001" idx="4"/>
          </p:cNvCxnSpPr>
          <p:nvPr/>
        </p:nvCxnSpPr>
        <p:spPr bwMode="auto">
          <a:xfrm flipH="1" flipV="1">
            <a:off x="2735263" y="2921000"/>
            <a:ext cx="165100" cy="76993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10" name="AutoShape 42"/>
          <p:cNvCxnSpPr>
            <a:cxnSpLocks noChangeShapeType="1"/>
            <a:stCxn id="467999" idx="7"/>
            <a:endCxn id="468000" idx="2"/>
          </p:cNvCxnSpPr>
          <p:nvPr/>
        </p:nvCxnSpPr>
        <p:spPr bwMode="auto">
          <a:xfrm flipV="1">
            <a:off x="2946400" y="2728913"/>
            <a:ext cx="561975" cy="981075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8011" name="Freeform 43"/>
          <p:cNvSpPr>
            <a:spLocks/>
          </p:cNvSpPr>
          <p:nvPr/>
        </p:nvSpPr>
        <p:spPr bwMode="auto">
          <a:xfrm>
            <a:off x="2025650" y="2519363"/>
            <a:ext cx="857250" cy="1257300"/>
          </a:xfrm>
          <a:custGeom>
            <a:avLst/>
            <a:gdLst>
              <a:gd name="T0" fmla="*/ 2147483647 w 540"/>
              <a:gd name="T1" fmla="*/ 0 h 792"/>
              <a:gd name="T2" fmla="*/ 2147483647 w 540"/>
              <a:gd name="T3" fmla="*/ 2147483647 h 792"/>
              <a:gd name="T4" fmla="*/ 2147483647 w 540"/>
              <a:gd name="T5" fmla="*/ 2147483647 h 792"/>
              <a:gd name="T6" fmla="*/ 0 60000 65536"/>
              <a:gd name="T7" fmla="*/ 0 60000 65536"/>
              <a:gd name="T8" fmla="*/ 0 60000 65536"/>
              <a:gd name="T9" fmla="*/ 0 w 540"/>
              <a:gd name="T10" fmla="*/ 0 h 792"/>
              <a:gd name="T11" fmla="*/ 540 w 540"/>
              <a:gd name="T12" fmla="*/ 792 h 7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0" h="792">
                <a:moveTo>
                  <a:pt x="36" y="0"/>
                </a:moveTo>
                <a:cubicBezTo>
                  <a:pt x="18" y="146"/>
                  <a:pt x="0" y="292"/>
                  <a:pt x="84" y="424"/>
                </a:cubicBezTo>
                <a:cubicBezTo>
                  <a:pt x="168" y="556"/>
                  <a:pt x="467" y="733"/>
                  <a:pt x="540" y="792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8012" name="Freeform 44"/>
          <p:cNvSpPr>
            <a:spLocks/>
          </p:cNvSpPr>
          <p:nvPr/>
        </p:nvSpPr>
        <p:spPr bwMode="auto">
          <a:xfrm>
            <a:off x="2971800" y="1852613"/>
            <a:ext cx="1528763" cy="1898650"/>
          </a:xfrm>
          <a:custGeom>
            <a:avLst/>
            <a:gdLst>
              <a:gd name="T0" fmla="*/ 2147483647 w 1091"/>
              <a:gd name="T1" fmla="*/ 2147483647 h 1204"/>
              <a:gd name="T2" fmla="*/ 2147483647 w 1091"/>
              <a:gd name="T3" fmla="*/ 2147483647 h 1204"/>
              <a:gd name="T4" fmla="*/ 2147483647 w 1091"/>
              <a:gd name="T5" fmla="*/ 2147483647 h 1204"/>
              <a:gd name="T6" fmla="*/ 2147483647 w 1091"/>
              <a:gd name="T7" fmla="*/ 2147483647 h 1204"/>
              <a:gd name="T8" fmla="*/ 0 w 1091"/>
              <a:gd name="T9" fmla="*/ 2147483647 h 1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1"/>
              <a:gd name="T16" fmla="*/ 0 h 1204"/>
              <a:gd name="T17" fmla="*/ 1091 w 1091"/>
              <a:gd name="T18" fmla="*/ 1204 h 1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1" h="1204">
                <a:moveTo>
                  <a:pt x="112" y="20"/>
                </a:moveTo>
                <a:cubicBezTo>
                  <a:pt x="320" y="10"/>
                  <a:pt x="528" y="0"/>
                  <a:pt x="672" y="60"/>
                </a:cubicBezTo>
                <a:cubicBezTo>
                  <a:pt x="816" y="120"/>
                  <a:pt x="933" y="241"/>
                  <a:pt x="976" y="380"/>
                </a:cubicBezTo>
                <a:cubicBezTo>
                  <a:pt x="1019" y="519"/>
                  <a:pt x="1091" y="755"/>
                  <a:pt x="928" y="892"/>
                </a:cubicBezTo>
                <a:cubicBezTo>
                  <a:pt x="765" y="1029"/>
                  <a:pt x="156" y="1153"/>
                  <a:pt x="0" y="1204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8013" name="Text Box 45"/>
          <p:cNvSpPr txBox="1">
            <a:spLocks noChangeArrowheads="1"/>
          </p:cNvSpPr>
          <p:nvPr/>
        </p:nvSpPr>
        <p:spPr bwMode="auto">
          <a:xfrm>
            <a:off x="3810000" y="1682750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chemeClr val="hlink"/>
                </a:solidFill>
              </a:rPr>
              <a:t>Map coloring</a:t>
            </a:r>
          </a:p>
        </p:txBody>
      </p:sp>
      <p:sp>
        <p:nvSpPr>
          <p:cNvPr id="468014" name="Text Box 46"/>
          <p:cNvSpPr txBox="1">
            <a:spLocks noChangeArrowheads="1"/>
          </p:cNvSpPr>
          <p:nvPr/>
        </p:nvSpPr>
        <p:spPr bwMode="auto">
          <a:xfrm>
            <a:off x="500063" y="4392613"/>
            <a:ext cx="79422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FF"/>
                </a:solidFill>
              </a:rPr>
              <a:t>Model this as a graph coloring problem:</a:t>
            </a:r>
          </a:p>
          <a:p>
            <a:pPr lvl="1"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400"/>
              <a:t>Vertex – region</a:t>
            </a:r>
          </a:p>
        </p:txBody>
      </p:sp>
      <p:sp>
        <p:nvSpPr>
          <p:cNvPr id="468015" name="Text Box 47"/>
          <p:cNvSpPr txBox="1">
            <a:spLocks noChangeArrowheads="1"/>
          </p:cNvSpPr>
          <p:nvPr/>
        </p:nvSpPr>
        <p:spPr bwMode="auto">
          <a:xfrm>
            <a:off x="500063" y="5237163"/>
            <a:ext cx="7942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zh-TW" sz="2400"/>
              <a:t>Edge – connects regions that share borders</a:t>
            </a:r>
          </a:p>
        </p:txBody>
      </p:sp>
      <p:sp>
        <p:nvSpPr>
          <p:cNvPr id="468016" name="Text Box 48"/>
          <p:cNvSpPr txBox="1">
            <a:spLocks noChangeArrowheads="1"/>
          </p:cNvSpPr>
          <p:nvPr/>
        </p:nvSpPr>
        <p:spPr bwMode="auto">
          <a:xfrm>
            <a:off x="500063" y="5649913"/>
            <a:ext cx="84153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zh-TW" sz="2400"/>
              <a:t>Coloring – assignment of colors to vertices so that </a:t>
            </a:r>
            <a:br>
              <a:rPr lang="en-US" altLang="zh-TW" sz="2400"/>
            </a:br>
            <a:r>
              <a:rPr lang="en-US" altLang="zh-TW" sz="2400"/>
              <a:t>	</a:t>
            </a:r>
            <a:r>
              <a:rPr lang="en-US" altLang="zh-TW" sz="2400">
                <a:solidFill>
                  <a:srgbClr val="0000FF"/>
                </a:solidFill>
              </a:rPr>
              <a:t>no two adjacent vertices are assigned the same color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6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6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6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6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6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6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6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0" grpId="0" autoUpdateAnimBg="0"/>
      <p:bldP spid="467977" grpId="0"/>
      <p:bldP spid="467999" grpId="0" animBg="1"/>
      <p:bldP spid="468000" grpId="0" animBg="1"/>
      <p:bldP spid="468001" grpId="0" animBg="1"/>
      <p:bldP spid="468002" grpId="0" animBg="1"/>
      <p:bldP spid="468003" grpId="0" animBg="1"/>
      <p:bldP spid="468011" grpId="0" animBg="1"/>
      <p:bldP spid="468012" grpId="0" animBg="1"/>
      <p:bldP spid="468013" grpId="0" autoUpdateAnimBg="0"/>
      <p:bldP spid="468014" grpId="0" autoUpdateAnimBg="0"/>
      <p:bldP spid="468015" grpId="0" autoUpdateAnimBg="0"/>
      <p:bldP spid="46801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Edge Coloring and Graph Coloring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66875"/>
            <a:ext cx="8426450" cy="1766888"/>
          </a:xfrm>
        </p:spPr>
        <p:txBody>
          <a:bodyPr/>
          <a:lstStyle/>
          <a:p>
            <a:pPr eaLnBrk="1" hangingPunct="1"/>
            <a:r>
              <a:rPr lang="en-US" altLang="zh-TW" sz="2800"/>
              <a:t>Edge coloring can also be reduced to graph coloring</a:t>
            </a:r>
            <a:endParaRPr lang="en-US" altLang="zh-TW"/>
          </a:p>
          <a:p>
            <a:pPr eaLnBrk="1" hangingPunct="1"/>
            <a:r>
              <a:rPr lang="en-US" altLang="zh-TW"/>
              <a:t>vertex corresponds to every edge of the original graph </a:t>
            </a:r>
          </a:p>
          <a:p>
            <a:pPr eaLnBrk="1" hangingPunct="1"/>
            <a:r>
              <a:rPr lang="en-US" altLang="zh-TW"/>
              <a:t>edge between two vertices when the corresponding edges are incident with the same vertex in the original graph.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219200" y="4276725"/>
            <a:ext cx="2592388" cy="1408113"/>
            <a:chOff x="1219200" y="4413360"/>
            <a:chExt cx="2592729" cy="1408320"/>
          </a:xfrm>
        </p:grpSpPr>
        <p:sp>
          <p:nvSpPr>
            <p:cNvPr id="22570" name="AutoShape 5"/>
            <p:cNvSpPr>
              <a:spLocks noChangeArrowheads="1"/>
            </p:cNvSpPr>
            <p:nvPr/>
          </p:nvSpPr>
          <p:spPr bwMode="auto">
            <a:xfrm>
              <a:off x="1219200" y="4413360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1" name="AutoShape 6"/>
            <p:cNvSpPr>
              <a:spLocks noChangeArrowheads="1"/>
            </p:cNvSpPr>
            <p:nvPr/>
          </p:nvSpPr>
          <p:spPr bwMode="auto">
            <a:xfrm>
              <a:off x="1219200" y="5685938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2" name="AutoShape 7"/>
            <p:cNvSpPr>
              <a:spLocks noChangeArrowheads="1"/>
            </p:cNvSpPr>
            <p:nvPr/>
          </p:nvSpPr>
          <p:spPr bwMode="auto">
            <a:xfrm>
              <a:off x="1873170" y="5060557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73" name="AutoShape 8"/>
            <p:cNvCxnSpPr>
              <a:cxnSpLocks noChangeShapeType="1"/>
              <a:stCxn id="22570" idx="5"/>
              <a:endCxn id="22572" idx="1"/>
            </p:cNvCxnSpPr>
            <p:nvPr/>
          </p:nvCxnSpPr>
          <p:spPr bwMode="auto">
            <a:xfrm>
              <a:off x="1292506" y="4505470"/>
              <a:ext cx="594167" cy="5720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74" name="AutoShape 9"/>
            <p:cNvCxnSpPr>
              <a:cxnSpLocks noChangeShapeType="1"/>
              <a:stCxn id="22572" idx="3"/>
              <a:endCxn id="22571" idx="7"/>
            </p:cNvCxnSpPr>
            <p:nvPr/>
          </p:nvCxnSpPr>
          <p:spPr bwMode="auto">
            <a:xfrm flipH="1">
              <a:off x="1292506" y="5152667"/>
              <a:ext cx="594167" cy="5502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75" name="AutoShape 10"/>
            <p:cNvSpPr>
              <a:spLocks noChangeArrowheads="1"/>
            </p:cNvSpPr>
            <p:nvPr/>
          </p:nvSpPr>
          <p:spPr bwMode="auto">
            <a:xfrm rot="-10672672">
              <a:off x="3723190" y="5712602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6" name="AutoShape 11"/>
            <p:cNvSpPr>
              <a:spLocks noChangeArrowheads="1"/>
            </p:cNvSpPr>
            <p:nvPr/>
          </p:nvSpPr>
          <p:spPr bwMode="auto">
            <a:xfrm rot="-10672672">
              <a:off x="3725119" y="4432751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7" name="AutoShape 12"/>
            <p:cNvSpPr>
              <a:spLocks noChangeArrowheads="1"/>
            </p:cNvSpPr>
            <p:nvPr/>
          </p:nvSpPr>
          <p:spPr bwMode="auto">
            <a:xfrm rot="-10672672">
              <a:off x="3051858" y="5062981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78" name="AutoShape 13"/>
            <p:cNvCxnSpPr>
              <a:cxnSpLocks noChangeShapeType="1"/>
              <a:stCxn id="22575" idx="5"/>
              <a:endCxn id="22577" idx="1"/>
            </p:cNvCxnSpPr>
            <p:nvPr/>
          </p:nvCxnSpPr>
          <p:spPr bwMode="auto">
            <a:xfrm flipH="1" flipV="1">
              <a:off x="3125165" y="5159939"/>
              <a:ext cx="613458" cy="5696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79" name="AutoShape 14"/>
            <p:cNvCxnSpPr>
              <a:cxnSpLocks noChangeShapeType="1"/>
              <a:stCxn id="22577" idx="3"/>
              <a:endCxn id="22576" idx="7"/>
            </p:cNvCxnSpPr>
            <p:nvPr/>
          </p:nvCxnSpPr>
          <p:spPr bwMode="auto">
            <a:xfrm flipV="1">
              <a:off x="3127094" y="4524862"/>
              <a:ext cx="609600" cy="5575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80" name="AutoShape 15"/>
            <p:cNvCxnSpPr>
              <a:cxnSpLocks noChangeShapeType="1"/>
              <a:stCxn id="22576" idx="0"/>
              <a:endCxn id="22575" idx="4"/>
            </p:cNvCxnSpPr>
            <p:nvPr/>
          </p:nvCxnSpPr>
          <p:spPr bwMode="auto">
            <a:xfrm>
              <a:off x="3767559" y="4544253"/>
              <a:ext cx="1929" cy="1170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81" name="AutoShape 16"/>
            <p:cNvCxnSpPr>
              <a:cxnSpLocks noChangeShapeType="1"/>
              <a:stCxn id="22572" idx="6"/>
              <a:endCxn id="22577" idx="6"/>
            </p:cNvCxnSpPr>
            <p:nvPr/>
          </p:nvCxnSpPr>
          <p:spPr bwMode="auto">
            <a:xfrm>
              <a:off x="1959980" y="5116308"/>
              <a:ext cx="109187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82" name="Text Box 17"/>
            <p:cNvSpPr txBox="1">
              <a:spLocks noChangeArrowheads="1"/>
            </p:cNvSpPr>
            <p:nvPr/>
          </p:nvSpPr>
          <p:spPr bwMode="auto">
            <a:xfrm>
              <a:off x="1524000" y="4442447"/>
              <a:ext cx="449484" cy="334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583" name="Text Box 18"/>
            <p:cNvSpPr txBox="1">
              <a:spLocks noChangeArrowheads="1"/>
            </p:cNvSpPr>
            <p:nvPr/>
          </p:nvSpPr>
          <p:spPr bwMode="auto">
            <a:xfrm>
              <a:off x="1504709" y="5385367"/>
              <a:ext cx="293225" cy="334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2584" name="Text Box 19"/>
            <p:cNvSpPr txBox="1">
              <a:spLocks noChangeArrowheads="1"/>
            </p:cNvSpPr>
            <p:nvPr/>
          </p:nvSpPr>
          <p:spPr bwMode="auto">
            <a:xfrm>
              <a:off x="2380912" y="4722260"/>
              <a:ext cx="2984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2585" name="Text Box 20"/>
            <p:cNvSpPr txBox="1">
              <a:spLocks noChangeArrowheads="1"/>
            </p:cNvSpPr>
            <p:nvPr/>
          </p:nvSpPr>
          <p:spPr bwMode="auto">
            <a:xfrm>
              <a:off x="3127094" y="4434840"/>
              <a:ext cx="4552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2586" name="Text Box 21"/>
            <p:cNvSpPr txBox="1">
              <a:spLocks noChangeArrowheads="1"/>
            </p:cNvSpPr>
            <p:nvPr/>
          </p:nvSpPr>
          <p:spPr bwMode="auto">
            <a:xfrm>
              <a:off x="3073078" y="5297434"/>
              <a:ext cx="4552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3689350" y="4772025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2000" i="1">
                <a:latin typeface="Times New Roman" pitchFamily="18" charset="0"/>
              </a:rPr>
              <a:t>f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19688" y="3902075"/>
            <a:ext cx="3230562" cy="2117725"/>
            <a:chOff x="3084" y="3062"/>
            <a:chExt cx="1316" cy="876"/>
          </a:xfrm>
        </p:grpSpPr>
        <p:sp>
          <p:nvSpPr>
            <p:cNvPr id="22550" name="AutoShape 24"/>
            <p:cNvSpPr>
              <a:spLocks noChangeArrowheads="1"/>
            </p:cNvSpPr>
            <p:nvPr/>
          </p:nvSpPr>
          <p:spPr bwMode="auto">
            <a:xfrm>
              <a:off x="3153" y="3217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1" name="AutoShape 25"/>
            <p:cNvSpPr>
              <a:spLocks noChangeArrowheads="1"/>
            </p:cNvSpPr>
            <p:nvPr/>
          </p:nvSpPr>
          <p:spPr bwMode="auto">
            <a:xfrm>
              <a:off x="3153" y="374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2" name="AutoShape 26"/>
            <p:cNvSpPr>
              <a:spLocks noChangeArrowheads="1"/>
            </p:cNvSpPr>
            <p:nvPr/>
          </p:nvSpPr>
          <p:spPr bwMode="auto">
            <a:xfrm>
              <a:off x="349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53" name="AutoShape 27"/>
            <p:cNvCxnSpPr>
              <a:cxnSpLocks noChangeShapeType="1"/>
              <a:stCxn id="22550" idx="5"/>
              <a:endCxn id="22552" idx="1"/>
            </p:cNvCxnSpPr>
            <p:nvPr/>
          </p:nvCxnSpPr>
          <p:spPr bwMode="auto">
            <a:xfrm>
              <a:off x="3191" y="3255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4" name="AutoShape 28"/>
            <p:cNvCxnSpPr>
              <a:cxnSpLocks noChangeShapeType="1"/>
              <a:stCxn id="22552" idx="3"/>
              <a:endCxn id="22551" idx="7"/>
            </p:cNvCxnSpPr>
            <p:nvPr/>
          </p:nvCxnSpPr>
          <p:spPr bwMode="auto">
            <a:xfrm flipH="1">
              <a:off x="3191" y="3522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55" name="AutoShape 29"/>
            <p:cNvSpPr>
              <a:spLocks noChangeArrowheads="1"/>
            </p:cNvSpPr>
            <p:nvPr/>
          </p:nvSpPr>
          <p:spPr bwMode="auto">
            <a:xfrm rot="-10672672">
              <a:off x="3838" y="3747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6" name="AutoShape 30"/>
            <p:cNvSpPr>
              <a:spLocks noChangeArrowheads="1"/>
            </p:cNvSpPr>
            <p:nvPr/>
          </p:nvSpPr>
          <p:spPr bwMode="auto">
            <a:xfrm rot="-10672672">
              <a:off x="3841" y="3219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57" name="AutoShape 31"/>
            <p:cNvCxnSpPr>
              <a:cxnSpLocks noChangeShapeType="1"/>
              <a:stCxn id="22555" idx="5"/>
            </p:cNvCxnSpPr>
            <p:nvPr/>
          </p:nvCxnSpPr>
          <p:spPr bwMode="auto">
            <a:xfrm flipH="1" flipV="1">
              <a:off x="3530" y="3519"/>
              <a:ext cx="316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8" name="AutoShape 32"/>
            <p:cNvCxnSpPr>
              <a:cxnSpLocks noChangeShapeType="1"/>
              <a:endCxn id="22556" idx="7"/>
            </p:cNvCxnSpPr>
            <p:nvPr/>
          </p:nvCxnSpPr>
          <p:spPr bwMode="auto">
            <a:xfrm flipV="1">
              <a:off x="3531" y="3257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9" name="AutoShape 33"/>
            <p:cNvCxnSpPr>
              <a:cxnSpLocks noChangeShapeType="1"/>
              <a:stCxn id="22556" idx="0"/>
              <a:endCxn id="22555" idx="4"/>
            </p:cNvCxnSpPr>
            <p:nvPr/>
          </p:nvCxnSpPr>
          <p:spPr bwMode="auto">
            <a:xfrm flipH="1">
              <a:off x="3862" y="3265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0" name="Text Box 34"/>
            <p:cNvSpPr txBox="1">
              <a:spLocks noChangeArrowheads="1"/>
            </p:cNvSpPr>
            <p:nvPr/>
          </p:nvSpPr>
          <p:spPr bwMode="auto">
            <a:xfrm>
              <a:off x="3111" y="3068"/>
              <a:ext cx="1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561" name="Text Box 35"/>
            <p:cNvSpPr txBox="1">
              <a:spLocks noChangeArrowheads="1"/>
            </p:cNvSpPr>
            <p:nvPr/>
          </p:nvSpPr>
          <p:spPr bwMode="auto">
            <a:xfrm>
              <a:off x="3084" y="3773"/>
              <a:ext cx="1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2562" name="Text Box 36"/>
            <p:cNvSpPr txBox="1">
              <a:spLocks noChangeArrowheads="1"/>
            </p:cNvSpPr>
            <p:nvPr/>
          </p:nvSpPr>
          <p:spPr bwMode="auto">
            <a:xfrm>
              <a:off x="3457" y="3338"/>
              <a:ext cx="1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2563" name="Text Box 37"/>
            <p:cNvSpPr txBox="1">
              <a:spLocks noChangeArrowheads="1"/>
            </p:cNvSpPr>
            <p:nvPr/>
          </p:nvSpPr>
          <p:spPr bwMode="auto">
            <a:xfrm>
              <a:off x="3750" y="3062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2564" name="Text Box 38"/>
            <p:cNvSpPr txBox="1">
              <a:spLocks noChangeArrowheads="1"/>
            </p:cNvSpPr>
            <p:nvPr/>
          </p:nvSpPr>
          <p:spPr bwMode="auto">
            <a:xfrm>
              <a:off x="3742" y="3761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2565" name="Text Box 39"/>
            <p:cNvSpPr txBox="1">
              <a:spLocks noChangeArrowheads="1"/>
            </p:cNvSpPr>
            <p:nvPr/>
          </p:nvSpPr>
          <p:spPr bwMode="auto">
            <a:xfrm>
              <a:off x="4164" y="3429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2566" name="AutoShape 40"/>
            <p:cNvSpPr>
              <a:spLocks noChangeArrowheads="1"/>
            </p:cNvSpPr>
            <p:nvPr/>
          </p:nvSpPr>
          <p:spPr bwMode="auto">
            <a:xfrm>
              <a:off x="4177" y="3489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67" name="AutoShape 41"/>
            <p:cNvCxnSpPr>
              <a:cxnSpLocks noChangeShapeType="1"/>
              <a:endCxn id="22566" idx="1"/>
            </p:cNvCxnSpPr>
            <p:nvPr/>
          </p:nvCxnSpPr>
          <p:spPr bwMode="auto">
            <a:xfrm>
              <a:off x="3876" y="3260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8" name="AutoShape 42"/>
            <p:cNvCxnSpPr>
              <a:cxnSpLocks noChangeShapeType="1"/>
              <a:stCxn id="22566" idx="3"/>
            </p:cNvCxnSpPr>
            <p:nvPr/>
          </p:nvCxnSpPr>
          <p:spPr bwMode="auto">
            <a:xfrm flipH="1">
              <a:off x="3876" y="3527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9" name="AutoShape 43"/>
            <p:cNvCxnSpPr>
              <a:cxnSpLocks noChangeShapeType="1"/>
              <a:stCxn id="22550" idx="4"/>
              <a:endCxn id="22551" idx="0"/>
            </p:cNvCxnSpPr>
            <p:nvPr/>
          </p:nvCxnSpPr>
          <p:spPr bwMode="auto">
            <a:xfrm>
              <a:off x="3176" y="3262"/>
              <a:ext cx="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290638" y="4357688"/>
            <a:ext cx="2490787" cy="1243012"/>
            <a:chOff x="5131120" y="4601171"/>
            <a:chExt cx="2490055" cy="1241983"/>
          </a:xfrm>
        </p:grpSpPr>
        <p:cxnSp>
          <p:nvCxnSpPr>
            <p:cNvPr id="22544" name="Straight Connector 66"/>
            <p:cNvCxnSpPr>
              <a:cxnSpLocks noChangeShapeType="1"/>
            </p:cNvCxnSpPr>
            <p:nvPr/>
          </p:nvCxnSpPr>
          <p:spPr bwMode="auto">
            <a:xfrm rot="16200000" flipH="1">
              <a:off x="5138001" y="4594290"/>
              <a:ext cx="578794" cy="592555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5" name="Straight Connector 67"/>
            <p:cNvCxnSpPr>
              <a:cxnSpLocks noChangeShapeType="1"/>
            </p:cNvCxnSpPr>
            <p:nvPr/>
          </p:nvCxnSpPr>
          <p:spPr bwMode="auto">
            <a:xfrm rot="16200000" flipH="1">
              <a:off x="6979129" y="5244935"/>
              <a:ext cx="579035" cy="612858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6" name="Straight Connector 68"/>
            <p:cNvCxnSpPr>
              <a:cxnSpLocks noChangeShapeType="1"/>
            </p:cNvCxnSpPr>
            <p:nvPr/>
          </p:nvCxnSpPr>
          <p:spPr bwMode="auto">
            <a:xfrm rot="5400000" flipH="1" flipV="1">
              <a:off x="5149076" y="524032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Straight Connector 69"/>
            <p:cNvCxnSpPr>
              <a:cxnSpLocks noChangeShapeType="1"/>
            </p:cNvCxnSpPr>
            <p:nvPr/>
          </p:nvCxnSpPr>
          <p:spPr bwMode="auto">
            <a:xfrm rot="5400000" flipH="1" flipV="1">
              <a:off x="6993116" y="460024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8" name="Straight Connector 70"/>
            <p:cNvCxnSpPr>
              <a:cxnSpLocks noChangeShapeType="1"/>
            </p:cNvCxnSpPr>
            <p:nvPr/>
          </p:nvCxnSpPr>
          <p:spPr bwMode="auto">
            <a:xfrm>
              <a:off x="5797770" y="5234360"/>
              <a:ext cx="1091854" cy="855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9" name="Straight Connector 71"/>
            <p:cNvCxnSpPr>
              <a:cxnSpLocks noChangeShapeType="1"/>
            </p:cNvCxnSpPr>
            <p:nvPr/>
          </p:nvCxnSpPr>
          <p:spPr bwMode="auto">
            <a:xfrm rot="16200000" flipH="1">
              <a:off x="7010097" y="5232076"/>
              <a:ext cx="1221185" cy="971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5256213" y="4225925"/>
            <a:ext cx="2695575" cy="1460500"/>
            <a:chOff x="5256414" y="4393276"/>
            <a:chExt cx="2694709" cy="1460269"/>
          </a:xfrm>
        </p:grpSpPr>
        <p:sp>
          <p:nvSpPr>
            <p:cNvPr id="22538" name="Oval 73"/>
            <p:cNvSpPr>
              <a:spLocks noChangeArrowheads="1"/>
            </p:cNvSpPr>
            <p:nvPr/>
          </p:nvSpPr>
          <p:spPr bwMode="auto">
            <a:xfrm>
              <a:off x="5271654" y="567343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39" name="Oval 74"/>
            <p:cNvSpPr>
              <a:spLocks noChangeArrowheads="1"/>
            </p:cNvSpPr>
            <p:nvPr/>
          </p:nvSpPr>
          <p:spPr bwMode="auto">
            <a:xfrm>
              <a:off x="7771014" y="5033356"/>
              <a:ext cx="180109" cy="18010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0" name="Oval 75"/>
            <p:cNvSpPr>
              <a:spLocks noChangeArrowheads="1"/>
            </p:cNvSpPr>
            <p:nvPr/>
          </p:nvSpPr>
          <p:spPr bwMode="auto">
            <a:xfrm>
              <a:off x="6948054" y="439327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1" name="Oval 76"/>
            <p:cNvSpPr>
              <a:spLocks noChangeArrowheads="1"/>
            </p:cNvSpPr>
            <p:nvPr/>
          </p:nvSpPr>
          <p:spPr bwMode="auto">
            <a:xfrm>
              <a:off x="6094614" y="5033356"/>
              <a:ext cx="180109" cy="18010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2" name="Oval 77"/>
            <p:cNvSpPr>
              <a:spLocks noChangeArrowheads="1"/>
            </p:cNvSpPr>
            <p:nvPr/>
          </p:nvSpPr>
          <p:spPr bwMode="auto">
            <a:xfrm>
              <a:off x="5256414" y="4408516"/>
              <a:ext cx="180109" cy="18010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3" name="Oval 78"/>
            <p:cNvSpPr>
              <a:spLocks noChangeArrowheads="1"/>
            </p:cNvSpPr>
            <p:nvPr/>
          </p:nvSpPr>
          <p:spPr bwMode="auto">
            <a:xfrm>
              <a:off x="6948054" y="5658196"/>
              <a:ext cx="180109" cy="18010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434975" y="6019800"/>
            <a:ext cx="7497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400">
                <a:solidFill>
                  <a:srgbClr val="FF0000"/>
                </a:solidFill>
              </a:rPr>
              <a:t> Graph coloring should be the most general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 autoUpdateAnimBg="0"/>
      <p:bldP spid="31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3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Many Colors?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881063"/>
            <a:ext cx="8229600" cy="1350962"/>
          </a:xfrm>
        </p:spPr>
        <p:txBody>
          <a:bodyPr/>
          <a:lstStyle/>
          <a:p>
            <a:pPr eaLnBrk="1" hangingPunct="1"/>
            <a:r>
              <a:rPr lang="en-US" altLang="zh-TW"/>
              <a:t>Some graphs require fewer colors</a:t>
            </a:r>
          </a:p>
          <a:p>
            <a:pPr eaLnBrk="1" hangingPunct="1"/>
            <a:r>
              <a:rPr lang="en-US" altLang="zh-TW"/>
              <a:t>Non-planar graphs may require more than 4 colors</a:t>
            </a:r>
          </a:p>
          <a:p>
            <a:pPr eaLnBrk="1" hangingPunct="1"/>
            <a:r>
              <a:rPr lang="en-US" altLang="zh-TW" i="1">
                <a:solidFill>
                  <a:srgbClr val="0000FF"/>
                </a:solidFill>
              </a:rPr>
              <a:t>Example:</a:t>
            </a:r>
            <a:r>
              <a:rPr lang="en-US" altLang="zh-TW"/>
              <a:t> How many colors are required?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7425" y="2317750"/>
            <a:ext cx="1685925" cy="890588"/>
            <a:chOff x="606" y="2819"/>
            <a:chExt cx="1062" cy="561"/>
          </a:xfrm>
        </p:grpSpPr>
        <p:sp>
          <p:nvSpPr>
            <p:cNvPr id="23598" name="AutoShape 5"/>
            <p:cNvSpPr>
              <a:spLocks noChangeArrowheads="1"/>
            </p:cNvSpPr>
            <p:nvPr/>
          </p:nvSpPr>
          <p:spPr bwMode="auto">
            <a:xfrm>
              <a:off x="648" y="2852"/>
              <a:ext cx="560" cy="493"/>
            </a:xfrm>
            <a:prstGeom prst="hexagon">
              <a:avLst>
                <a:gd name="adj" fmla="val 28398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9" name="Text Box 6"/>
            <p:cNvSpPr txBox="1">
              <a:spLocks noChangeArrowheads="1"/>
            </p:cNvSpPr>
            <p:nvPr/>
          </p:nvSpPr>
          <p:spPr bwMode="auto">
            <a:xfrm>
              <a:off x="1273" y="3140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C</a:t>
              </a:r>
              <a:r>
                <a:rPr lang="en-US" altLang="zh-TW" baseline="-25000"/>
                <a:t>6</a:t>
              </a:r>
            </a:p>
          </p:txBody>
        </p:sp>
        <p:sp>
          <p:nvSpPr>
            <p:cNvPr id="23600" name="Oval 7"/>
            <p:cNvSpPr>
              <a:spLocks noChangeArrowheads="1"/>
            </p:cNvSpPr>
            <p:nvPr/>
          </p:nvSpPr>
          <p:spPr bwMode="auto">
            <a:xfrm>
              <a:off x="738" y="329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1" name="Oval 8"/>
            <p:cNvSpPr>
              <a:spLocks noChangeArrowheads="1"/>
            </p:cNvSpPr>
            <p:nvPr/>
          </p:nvSpPr>
          <p:spPr bwMode="auto">
            <a:xfrm>
              <a:off x="606" y="30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2" name="Oval 9"/>
            <p:cNvSpPr>
              <a:spLocks noChangeArrowheads="1"/>
            </p:cNvSpPr>
            <p:nvPr/>
          </p:nvSpPr>
          <p:spPr bwMode="auto">
            <a:xfrm>
              <a:off x="746" y="28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3" name="Oval 10"/>
            <p:cNvSpPr>
              <a:spLocks noChangeArrowheads="1"/>
            </p:cNvSpPr>
            <p:nvPr/>
          </p:nvSpPr>
          <p:spPr bwMode="auto">
            <a:xfrm>
              <a:off x="1009" y="28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4" name="Oval 11"/>
            <p:cNvSpPr>
              <a:spLocks noChangeArrowheads="1"/>
            </p:cNvSpPr>
            <p:nvPr/>
          </p:nvSpPr>
          <p:spPr bwMode="auto">
            <a:xfrm>
              <a:off x="1166" y="30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5" name="Oval 12"/>
            <p:cNvSpPr>
              <a:spLocks noChangeArrowheads="1"/>
            </p:cNvSpPr>
            <p:nvPr/>
          </p:nvSpPr>
          <p:spPr bwMode="auto">
            <a:xfrm>
              <a:off x="1018" y="32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51163" y="2274888"/>
            <a:ext cx="1658937" cy="955675"/>
            <a:chOff x="1955" y="2792"/>
            <a:chExt cx="1045" cy="602"/>
          </a:xfrm>
        </p:grpSpPr>
        <p:sp>
          <p:nvSpPr>
            <p:cNvPr id="23581" name="AutoShape 14"/>
            <p:cNvSpPr>
              <a:spLocks noChangeArrowheads="1"/>
            </p:cNvSpPr>
            <p:nvPr/>
          </p:nvSpPr>
          <p:spPr bwMode="auto">
            <a:xfrm>
              <a:off x="1988" y="2835"/>
              <a:ext cx="576" cy="510"/>
            </a:xfrm>
            <a:prstGeom prst="hexagon">
              <a:avLst>
                <a:gd name="adj" fmla="val 28235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82" name="Text Box 15"/>
            <p:cNvSpPr txBox="1">
              <a:spLocks noChangeArrowheads="1"/>
            </p:cNvSpPr>
            <p:nvPr/>
          </p:nvSpPr>
          <p:spPr bwMode="auto">
            <a:xfrm>
              <a:off x="2605" y="3147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K</a:t>
              </a:r>
              <a:r>
                <a:rPr lang="en-US" altLang="zh-TW" baseline="-25000"/>
                <a:t>6</a:t>
              </a:r>
            </a:p>
          </p:txBody>
        </p:sp>
        <p:sp>
          <p:nvSpPr>
            <p:cNvPr id="23583" name="Line 16"/>
            <p:cNvSpPr>
              <a:spLocks noChangeShapeType="1"/>
            </p:cNvSpPr>
            <p:nvPr/>
          </p:nvSpPr>
          <p:spPr bwMode="auto">
            <a:xfrm flipH="1">
              <a:off x="1996" y="2844"/>
              <a:ext cx="420" cy="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17"/>
            <p:cNvSpPr>
              <a:spLocks noChangeShapeType="1"/>
            </p:cNvSpPr>
            <p:nvPr/>
          </p:nvSpPr>
          <p:spPr bwMode="auto">
            <a:xfrm>
              <a:off x="1988" y="3090"/>
              <a:ext cx="412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18"/>
            <p:cNvSpPr>
              <a:spLocks noChangeShapeType="1"/>
            </p:cNvSpPr>
            <p:nvPr/>
          </p:nvSpPr>
          <p:spPr bwMode="auto">
            <a:xfrm>
              <a:off x="2408" y="2836"/>
              <a:ext cx="0" cy="5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19"/>
            <p:cNvSpPr>
              <a:spLocks noChangeShapeType="1"/>
            </p:cNvSpPr>
            <p:nvPr/>
          </p:nvSpPr>
          <p:spPr bwMode="auto">
            <a:xfrm flipH="1">
              <a:off x="2129" y="3099"/>
              <a:ext cx="428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20"/>
            <p:cNvSpPr>
              <a:spLocks noChangeShapeType="1"/>
            </p:cNvSpPr>
            <p:nvPr/>
          </p:nvSpPr>
          <p:spPr bwMode="auto">
            <a:xfrm>
              <a:off x="2121" y="2844"/>
              <a:ext cx="427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21"/>
            <p:cNvSpPr>
              <a:spLocks noChangeShapeType="1"/>
            </p:cNvSpPr>
            <p:nvPr/>
          </p:nvSpPr>
          <p:spPr bwMode="auto">
            <a:xfrm>
              <a:off x="2128" y="2845"/>
              <a:ext cx="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22"/>
            <p:cNvSpPr>
              <a:spLocks noChangeShapeType="1"/>
            </p:cNvSpPr>
            <p:nvPr/>
          </p:nvSpPr>
          <p:spPr bwMode="auto">
            <a:xfrm>
              <a:off x="2005" y="3098"/>
              <a:ext cx="5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23"/>
            <p:cNvSpPr>
              <a:spLocks noChangeShapeType="1"/>
            </p:cNvSpPr>
            <p:nvPr/>
          </p:nvSpPr>
          <p:spPr bwMode="auto">
            <a:xfrm>
              <a:off x="2128" y="2843"/>
              <a:ext cx="288" cy="4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24"/>
            <p:cNvSpPr>
              <a:spLocks noChangeShapeType="1"/>
            </p:cNvSpPr>
            <p:nvPr/>
          </p:nvSpPr>
          <p:spPr bwMode="auto">
            <a:xfrm flipH="1">
              <a:off x="2128" y="2835"/>
              <a:ext cx="28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Oval 25"/>
            <p:cNvSpPr>
              <a:spLocks noChangeArrowheads="1"/>
            </p:cNvSpPr>
            <p:nvPr/>
          </p:nvSpPr>
          <p:spPr bwMode="auto">
            <a:xfrm>
              <a:off x="2086" y="330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3" name="Oval 26"/>
            <p:cNvSpPr>
              <a:spLocks noChangeArrowheads="1"/>
            </p:cNvSpPr>
            <p:nvPr/>
          </p:nvSpPr>
          <p:spPr bwMode="auto">
            <a:xfrm>
              <a:off x="2350" y="33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4" name="Oval 27"/>
            <p:cNvSpPr>
              <a:spLocks noChangeArrowheads="1"/>
            </p:cNvSpPr>
            <p:nvPr/>
          </p:nvSpPr>
          <p:spPr bwMode="auto">
            <a:xfrm>
              <a:off x="2514" y="305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5" name="Oval 28"/>
            <p:cNvSpPr>
              <a:spLocks noChangeArrowheads="1"/>
            </p:cNvSpPr>
            <p:nvPr/>
          </p:nvSpPr>
          <p:spPr bwMode="auto">
            <a:xfrm>
              <a:off x="2374" y="280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6" name="Oval 29"/>
            <p:cNvSpPr>
              <a:spLocks noChangeArrowheads="1"/>
            </p:cNvSpPr>
            <p:nvPr/>
          </p:nvSpPr>
          <p:spPr bwMode="auto">
            <a:xfrm>
              <a:off x="2103" y="27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7" name="Oval 30"/>
            <p:cNvSpPr>
              <a:spLocks noChangeArrowheads="1"/>
            </p:cNvSpPr>
            <p:nvPr/>
          </p:nvSpPr>
          <p:spPr bwMode="auto">
            <a:xfrm>
              <a:off x="1955" y="30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038725" y="2203450"/>
            <a:ext cx="3160713" cy="993775"/>
            <a:chOff x="3142" y="2771"/>
            <a:chExt cx="1991" cy="626"/>
          </a:xfrm>
        </p:grpSpPr>
        <p:sp>
          <p:nvSpPr>
            <p:cNvPr id="23561" name="Line 32"/>
            <p:cNvSpPr>
              <a:spLocks noChangeShapeType="1"/>
            </p:cNvSpPr>
            <p:nvPr/>
          </p:nvSpPr>
          <p:spPr bwMode="auto">
            <a:xfrm>
              <a:off x="3405" y="2826"/>
              <a:ext cx="774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33"/>
            <p:cNvSpPr>
              <a:spLocks noChangeShapeType="1"/>
            </p:cNvSpPr>
            <p:nvPr/>
          </p:nvSpPr>
          <p:spPr bwMode="auto">
            <a:xfrm flipH="1">
              <a:off x="3669" y="2802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34"/>
            <p:cNvSpPr>
              <a:spLocks noChangeShapeType="1"/>
            </p:cNvSpPr>
            <p:nvPr/>
          </p:nvSpPr>
          <p:spPr bwMode="auto">
            <a:xfrm>
              <a:off x="4428" y="2843"/>
              <a:ext cx="264" cy="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35"/>
            <p:cNvSpPr>
              <a:spLocks noChangeShapeType="1"/>
            </p:cNvSpPr>
            <p:nvPr/>
          </p:nvSpPr>
          <p:spPr bwMode="auto">
            <a:xfrm>
              <a:off x="3900" y="2843"/>
              <a:ext cx="28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36"/>
            <p:cNvSpPr>
              <a:spLocks noChangeShapeType="1"/>
            </p:cNvSpPr>
            <p:nvPr/>
          </p:nvSpPr>
          <p:spPr bwMode="auto">
            <a:xfrm>
              <a:off x="3397" y="2819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37"/>
            <p:cNvSpPr>
              <a:spLocks noChangeShapeType="1"/>
            </p:cNvSpPr>
            <p:nvPr/>
          </p:nvSpPr>
          <p:spPr bwMode="auto">
            <a:xfrm flipH="1">
              <a:off x="3150" y="2836"/>
              <a:ext cx="716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38"/>
            <p:cNvSpPr>
              <a:spLocks noChangeShapeType="1"/>
            </p:cNvSpPr>
            <p:nvPr/>
          </p:nvSpPr>
          <p:spPr bwMode="auto">
            <a:xfrm flipH="1">
              <a:off x="3669" y="2835"/>
              <a:ext cx="749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39"/>
            <p:cNvSpPr>
              <a:spLocks noChangeShapeType="1"/>
            </p:cNvSpPr>
            <p:nvPr/>
          </p:nvSpPr>
          <p:spPr bwMode="auto">
            <a:xfrm flipH="1">
              <a:off x="3184" y="2811"/>
              <a:ext cx="1226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40"/>
            <p:cNvSpPr>
              <a:spLocks noChangeShapeType="1"/>
            </p:cNvSpPr>
            <p:nvPr/>
          </p:nvSpPr>
          <p:spPr bwMode="auto">
            <a:xfrm flipH="1">
              <a:off x="4196" y="2786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41"/>
            <p:cNvSpPr>
              <a:spLocks noChangeShapeType="1"/>
            </p:cNvSpPr>
            <p:nvPr/>
          </p:nvSpPr>
          <p:spPr bwMode="auto">
            <a:xfrm>
              <a:off x="3899" y="2818"/>
              <a:ext cx="798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42"/>
            <p:cNvSpPr>
              <a:spLocks noChangeShapeType="1"/>
            </p:cNvSpPr>
            <p:nvPr/>
          </p:nvSpPr>
          <p:spPr bwMode="auto">
            <a:xfrm>
              <a:off x="3406" y="2819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43"/>
            <p:cNvSpPr>
              <a:spLocks noChangeShapeType="1"/>
            </p:cNvSpPr>
            <p:nvPr/>
          </p:nvSpPr>
          <p:spPr bwMode="auto">
            <a:xfrm flipH="1">
              <a:off x="3175" y="2819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Oval 44"/>
            <p:cNvSpPr>
              <a:spLocks noChangeArrowheads="1"/>
            </p:cNvSpPr>
            <p:nvPr/>
          </p:nvSpPr>
          <p:spPr bwMode="auto">
            <a:xfrm>
              <a:off x="3357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4" name="Oval 45"/>
            <p:cNvSpPr>
              <a:spLocks noChangeArrowheads="1"/>
            </p:cNvSpPr>
            <p:nvPr/>
          </p:nvSpPr>
          <p:spPr bwMode="auto">
            <a:xfrm>
              <a:off x="3850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5" name="Oval 46"/>
            <p:cNvSpPr>
              <a:spLocks noChangeArrowheads="1"/>
            </p:cNvSpPr>
            <p:nvPr/>
          </p:nvSpPr>
          <p:spPr bwMode="auto">
            <a:xfrm>
              <a:off x="4377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6" name="Oval 47"/>
            <p:cNvSpPr>
              <a:spLocks noChangeArrowheads="1"/>
            </p:cNvSpPr>
            <p:nvPr/>
          </p:nvSpPr>
          <p:spPr bwMode="auto">
            <a:xfrm>
              <a:off x="4648" y="328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7" name="Oval 48"/>
            <p:cNvSpPr>
              <a:spLocks noChangeArrowheads="1"/>
            </p:cNvSpPr>
            <p:nvPr/>
          </p:nvSpPr>
          <p:spPr bwMode="auto">
            <a:xfrm>
              <a:off x="4146" y="330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8" name="Oval 49"/>
            <p:cNvSpPr>
              <a:spLocks noChangeArrowheads="1"/>
            </p:cNvSpPr>
            <p:nvPr/>
          </p:nvSpPr>
          <p:spPr bwMode="auto">
            <a:xfrm>
              <a:off x="3628" y="331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9" name="Oval 50"/>
            <p:cNvSpPr>
              <a:spLocks noChangeArrowheads="1"/>
            </p:cNvSpPr>
            <p:nvPr/>
          </p:nvSpPr>
          <p:spPr bwMode="auto">
            <a:xfrm>
              <a:off x="3142" y="331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80" name="Text Box 51"/>
            <p:cNvSpPr txBox="1">
              <a:spLocks noChangeArrowheads="1"/>
            </p:cNvSpPr>
            <p:nvPr/>
          </p:nvSpPr>
          <p:spPr bwMode="auto">
            <a:xfrm>
              <a:off x="4738" y="3136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K</a:t>
              </a:r>
              <a:r>
                <a:rPr lang="en-US" altLang="zh-TW" baseline="-25000"/>
                <a:t>3,4</a:t>
              </a:r>
            </a:p>
          </p:txBody>
        </p:sp>
      </p:grpSp>
      <p:sp>
        <p:nvSpPr>
          <p:cNvPr id="437300" name="Text Box 52"/>
          <p:cNvSpPr txBox="1">
            <a:spLocks noChangeArrowheads="1"/>
          </p:cNvSpPr>
          <p:nvPr/>
        </p:nvSpPr>
        <p:spPr bwMode="auto">
          <a:xfrm>
            <a:off x="438150" y="3340100"/>
            <a:ext cx="82677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a graph is the least number of colors needed for coloring a graph.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latin typeface="Arial" charset="0"/>
              </a:rPr>
              <a:t>For example: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C</a:t>
            </a:r>
            <a:r>
              <a:rPr lang="en-US" sz="2400" baseline="-25000" dirty="0">
                <a:latin typeface="Arial" charset="0"/>
              </a:rPr>
              <a:t>6 </a:t>
            </a:r>
            <a:r>
              <a:rPr lang="en-US" sz="2400" dirty="0">
                <a:latin typeface="Arial" charset="0"/>
              </a:rPr>
              <a:t>= 2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C</a:t>
            </a:r>
            <a:r>
              <a:rPr lang="en-US" sz="2400" baseline="-25000" dirty="0">
                <a:latin typeface="Arial" charset="0"/>
              </a:rPr>
              <a:t>5</a:t>
            </a:r>
            <a:r>
              <a:rPr lang="en-US" sz="2400" dirty="0">
                <a:latin typeface="Arial" charset="0"/>
              </a:rPr>
              <a:t> = 3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K</a:t>
            </a:r>
            <a:r>
              <a:rPr lang="en-US" sz="2400" baseline="-25000" dirty="0">
                <a:latin typeface="Arial" charset="0"/>
              </a:rPr>
              <a:t>6</a:t>
            </a:r>
            <a:r>
              <a:rPr lang="en-US" sz="2400" dirty="0">
                <a:latin typeface="Arial" charset="0"/>
              </a:rPr>
              <a:t> = 6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K</a:t>
            </a:r>
            <a:r>
              <a:rPr lang="en-US" sz="2400" baseline="-25000" dirty="0">
                <a:latin typeface="Arial" charset="0"/>
              </a:rPr>
              <a:t>3,4</a:t>
            </a:r>
            <a:r>
              <a:rPr lang="en-US" sz="2400" dirty="0">
                <a:latin typeface="Arial" charset="0"/>
              </a:rPr>
              <a:t> = 2</a:t>
            </a:r>
          </a:p>
        </p:txBody>
      </p:sp>
      <p:sp>
        <p:nvSpPr>
          <p:cNvPr id="53" name="文字方塊 52"/>
          <p:cNvSpPr txBox="1">
            <a:spLocks noChangeArrowheads="1"/>
          </p:cNvSpPr>
          <p:nvPr/>
        </p:nvSpPr>
        <p:spPr bwMode="auto">
          <a:xfrm>
            <a:off x="5097463" y="4264025"/>
            <a:ext cx="36464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Note: for bipartite graph, chromatic number = 2.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 autoUpdateAnimBg="0"/>
      <p:bldP spid="437300" grpId="0" build="p" autoUpdateAnimBg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Chromatic Number [O2] </a:t>
            </a:r>
          </a:p>
        </p:txBody>
      </p:sp>
      <p:sp>
        <p:nvSpPr>
          <p:cNvPr id="416821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457200" y="1343025"/>
            <a:ext cx="8056563" cy="5265738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Theorem: </a:t>
            </a:r>
            <a:r>
              <a:rPr lang="en-US" altLang="zh-TW"/>
              <a:t>If the maximum degree of the vertices in a graph is </a:t>
            </a:r>
            <a:r>
              <a:rPr lang="en-US" altLang="zh-TW" i="1"/>
              <a:t>k, </a:t>
            </a:r>
            <a:r>
              <a:rPr lang="en-US" altLang="zh-TW"/>
              <a:t>then the chromatic number of the graph is </a:t>
            </a:r>
            <a:r>
              <a:rPr lang="en-US" altLang="zh-TW">
                <a:solidFill>
                  <a:srgbClr val="0000FF"/>
                </a:solidFill>
              </a:rPr>
              <a:t>at most</a:t>
            </a:r>
            <a:r>
              <a:rPr lang="en-US" altLang="zh-TW"/>
              <a:t> </a:t>
            </a:r>
            <a:r>
              <a:rPr lang="en-US" altLang="zh-TW" i="1"/>
              <a:t>k</a:t>
            </a:r>
            <a:r>
              <a:rPr lang="en-US" altLang="zh-TW"/>
              <a:t>+1.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Proof:</a:t>
            </a:r>
            <a:r>
              <a:rPr lang="en-US" altLang="zh-TW"/>
              <a:t> By coloring each vertex one by one. </a:t>
            </a:r>
          </a:p>
          <a:p>
            <a:pPr eaLnBrk="1" hangingPunct="1"/>
            <a:r>
              <a:rPr lang="en-US" altLang="zh-TW"/>
              <a:t>Since each vertex is adjacent to at most </a:t>
            </a:r>
            <a:r>
              <a:rPr lang="en-US" altLang="zh-TW" i="1"/>
              <a:t>k </a:t>
            </a:r>
            <a:r>
              <a:rPr lang="en-US" altLang="zh-TW"/>
              <a:t>vertices ,</a:t>
            </a:r>
          </a:p>
          <a:p>
            <a:pPr eaLnBrk="1" hangingPunct="1"/>
            <a:r>
              <a:rPr lang="en-US" altLang="zh-TW"/>
              <a:t>i.e., each vertex is adjacent to at most </a:t>
            </a:r>
            <a:r>
              <a:rPr lang="en-US" altLang="zh-TW" i="1"/>
              <a:t>k</a:t>
            </a:r>
            <a:r>
              <a:rPr lang="en-US" altLang="zh-TW"/>
              <a:t> colors.</a:t>
            </a:r>
          </a:p>
          <a:p>
            <a:pPr eaLnBrk="1" hangingPunct="1"/>
            <a:r>
              <a:rPr lang="en-US" altLang="zh-TW"/>
              <a:t>Thus we can always  color that vertex by one of the remaining colors, so </a:t>
            </a:r>
            <a:r>
              <a:rPr lang="en-US" altLang="zh-TW" i="1"/>
              <a:t>k</a:t>
            </a:r>
            <a:r>
              <a:rPr lang="en-US" altLang="zh-TW"/>
              <a:t>+1 colors will be needed.</a:t>
            </a:r>
          </a:p>
          <a:p>
            <a:pPr eaLnBrk="1" hangingPunct="1"/>
            <a:r>
              <a:rPr lang="en-US" altLang="zh-TW"/>
              <a:t>Example:</a:t>
            </a:r>
          </a:p>
          <a:p>
            <a:pPr eaLnBrk="1" hangingPunct="1"/>
            <a:r>
              <a:rPr lang="en-US" altLang="zh-TW"/>
              <a:t>Max degree = 4</a:t>
            </a:r>
          </a:p>
          <a:p>
            <a:pPr eaLnBrk="1" hangingPunct="1"/>
            <a:r>
              <a:rPr lang="en-US" altLang="zh-TW"/>
              <a:t>At most 5 colors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976563" y="4721225"/>
            <a:ext cx="2520950" cy="1806575"/>
            <a:chOff x="2937" y="3055"/>
            <a:chExt cx="1588" cy="1138"/>
          </a:xfrm>
        </p:grpSpPr>
        <p:sp>
          <p:nvSpPr>
            <p:cNvPr id="24616" name="Line 64"/>
            <p:cNvSpPr>
              <a:spLocks noChangeShapeType="1"/>
            </p:cNvSpPr>
            <p:nvPr/>
          </p:nvSpPr>
          <p:spPr bwMode="auto">
            <a:xfrm flipH="1" flipV="1">
              <a:off x="3710" y="3095"/>
              <a:ext cx="553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73"/>
            <p:cNvSpPr>
              <a:spLocks noChangeShapeType="1"/>
            </p:cNvSpPr>
            <p:nvPr/>
          </p:nvSpPr>
          <p:spPr bwMode="auto">
            <a:xfrm>
              <a:off x="3520" y="4042"/>
              <a:ext cx="554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74"/>
            <p:cNvSpPr>
              <a:spLocks noChangeShapeType="1"/>
            </p:cNvSpPr>
            <p:nvPr/>
          </p:nvSpPr>
          <p:spPr bwMode="auto">
            <a:xfrm flipH="1">
              <a:off x="3481" y="3122"/>
              <a:ext cx="220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75"/>
            <p:cNvSpPr>
              <a:spLocks noChangeShapeType="1"/>
            </p:cNvSpPr>
            <p:nvPr/>
          </p:nvSpPr>
          <p:spPr bwMode="auto">
            <a:xfrm>
              <a:off x="4268" y="3200"/>
              <a:ext cx="219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76"/>
            <p:cNvSpPr>
              <a:spLocks noChangeShapeType="1"/>
            </p:cNvSpPr>
            <p:nvPr/>
          </p:nvSpPr>
          <p:spPr bwMode="auto">
            <a:xfrm flipV="1">
              <a:off x="4116" y="3848"/>
              <a:ext cx="343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77"/>
            <p:cNvSpPr>
              <a:spLocks noChangeShapeType="1"/>
            </p:cNvSpPr>
            <p:nvPr/>
          </p:nvSpPr>
          <p:spPr bwMode="auto">
            <a:xfrm>
              <a:off x="3192" y="3313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78"/>
            <p:cNvSpPr>
              <a:spLocks noChangeShapeType="1"/>
            </p:cNvSpPr>
            <p:nvPr/>
          </p:nvSpPr>
          <p:spPr bwMode="auto">
            <a:xfrm flipH="1">
              <a:off x="2945" y="3138"/>
              <a:ext cx="707" cy="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79"/>
            <p:cNvSpPr>
              <a:spLocks noChangeShapeType="1"/>
            </p:cNvSpPr>
            <p:nvPr/>
          </p:nvSpPr>
          <p:spPr bwMode="auto">
            <a:xfrm flipH="1">
              <a:off x="3235" y="3183"/>
              <a:ext cx="1042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82"/>
            <p:cNvSpPr>
              <a:spLocks noChangeShapeType="1"/>
            </p:cNvSpPr>
            <p:nvPr/>
          </p:nvSpPr>
          <p:spPr bwMode="auto">
            <a:xfrm>
              <a:off x="3712" y="3092"/>
              <a:ext cx="780" cy="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Line 83"/>
            <p:cNvSpPr>
              <a:spLocks noChangeShapeType="1"/>
            </p:cNvSpPr>
            <p:nvPr/>
          </p:nvSpPr>
          <p:spPr bwMode="auto">
            <a:xfrm flipH="1">
              <a:off x="4105" y="3203"/>
              <a:ext cx="156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84"/>
            <p:cNvSpPr>
              <a:spLocks noChangeShapeType="1"/>
            </p:cNvSpPr>
            <p:nvPr/>
          </p:nvSpPr>
          <p:spPr bwMode="auto">
            <a:xfrm flipH="1">
              <a:off x="2970" y="3313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Oval 85"/>
            <p:cNvSpPr>
              <a:spLocks noChangeArrowheads="1"/>
            </p:cNvSpPr>
            <p:nvPr/>
          </p:nvSpPr>
          <p:spPr bwMode="auto">
            <a:xfrm>
              <a:off x="3152" y="3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28" name="Oval 86"/>
            <p:cNvSpPr>
              <a:spLocks noChangeArrowheads="1"/>
            </p:cNvSpPr>
            <p:nvPr/>
          </p:nvSpPr>
          <p:spPr bwMode="auto">
            <a:xfrm>
              <a:off x="3645" y="3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29" name="Oval 87"/>
            <p:cNvSpPr>
              <a:spLocks noChangeArrowheads="1"/>
            </p:cNvSpPr>
            <p:nvPr/>
          </p:nvSpPr>
          <p:spPr bwMode="auto">
            <a:xfrm>
              <a:off x="4218" y="317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0" name="Oval 88"/>
            <p:cNvSpPr>
              <a:spLocks noChangeArrowheads="1"/>
            </p:cNvSpPr>
            <p:nvPr/>
          </p:nvSpPr>
          <p:spPr bwMode="auto">
            <a:xfrm>
              <a:off x="4443" y="37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1" name="Oval 89"/>
            <p:cNvSpPr>
              <a:spLocks noChangeArrowheads="1"/>
            </p:cNvSpPr>
            <p:nvPr/>
          </p:nvSpPr>
          <p:spPr bwMode="auto">
            <a:xfrm>
              <a:off x="4049" y="41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2" name="Oval 90"/>
            <p:cNvSpPr>
              <a:spLocks noChangeArrowheads="1"/>
            </p:cNvSpPr>
            <p:nvPr/>
          </p:nvSpPr>
          <p:spPr bwMode="auto">
            <a:xfrm>
              <a:off x="3423" y="39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3" name="Oval 91"/>
            <p:cNvSpPr>
              <a:spLocks noChangeArrowheads="1"/>
            </p:cNvSpPr>
            <p:nvPr/>
          </p:nvSpPr>
          <p:spPr bwMode="auto">
            <a:xfrm>
              <a:off x="2937" y="38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4634" name="AutoShape 93"/>
            <p:cNvCxnSpPr>
              <a:cxnSpLocks noChangeShapeType="1"/>
              <a:stCxn id="24633" idx="5"/>
              <a:endCxn id="24632" idx="6"/>
            </p:cNvCxnSpPr>
            <p:nvPr/>
          </p:nvCxnSpPr>
          <p:spPr bwMode="auto">
            <a:xfrm>
              <a:off x="3007" y="3879"/>
              <a:ext cx="498" cy="1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864" name="Text Box 96"/>
          <p:cNvSpPr txBox="1">
            <a:spLocks noChangeArrowheads="1"/>
          </p:cNvSpPr>
          <p:nvPr/>
        </p:nvSpPr>
        <p:spPr bwMode="auto">
          <a:xfrm>
            <a:off x="2795588" y="603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16865" name="Text Box 97"/>
          <p:cNvSpPr txBox="1">
            <a:spLocks noChangeArrowheads="1"/>
          </p:cNvSpPr>
          <p:nvPr/>
        </p:nvSpPr>
        <p:spPr bwMode="auto">
          <a:xfrm>
            <a:off x="3070225" y="4837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16866" name="Text Box 98"/>
          <p:cNvSpPr txBox="1">
            <a:spLocks noChangeArrowheads="1"/>
          </p:cNvSpPr>
          <p:nvPr/>
        </p:nvSpPr>
        <p:spPr bwMode="auto">
          <a:xfrm>
            <a:off x="3622675" y="5810250"/>
            <a:ext cx="38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16867" name="Text Box 99"/>
          <p:cNvSpPr txBox="1">
            <a:spLocks noChangeArrowheads="1"/>
          </p:cNvSpPr>
          <p:nvPr/>
        </p:nvSpPr>
        <p:spPr bwMode="auto">
          <a:xfrm>
            <a:off x="4567238" y="60420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16868" name="Text Box 100"/>
          <p:cNvSpPr txBox="1">
            <a:spLocks noChangeArrowheads="1"/>
          </p:cNvSpPr>
          <p:nvPr/>
        </p:nvSpPr>
        <p:spPr bwMode="auto">
          <a:xfrm>
            <a:off x="3795713" y="4633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16870" name="Text Box 102"/>
          <p:cNvSpPr txBox="1">
            <a:spLocks noChangeArrowheads="1"/>
          </p:cNvSpPr>
          <p:nvPr/>
        </p:nvSpPr>
        <p:spPr bwMode="auto">
          <a:xfrm>
            <a:off x="5118100" y="46894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16871" name="Text Box 103"/>
          <p:cNvSpPr txBox="1">
            <a:spLocks noChangeArrowheads="1"/>
          </p:cNvSpPr>
          <p:nvPr/>
        </p:nvSpPr>
        <p:spPr bwMode="auto">
          <a:xfrm>
            <a:off x="5359400" y="5584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6107113" y="4737100"/>
            <a:ext cx="2520950" cy="1806575"/>
            <a:chOff x="2937" y="3055"/>
            <a:chExt cx="1588" cy="1138"/>
          </a:xfrm>
        </p:grpSpPr>
        <p:sp>
          <p:nvSpPr>
            <p:cNvPr id="24597" name="Line 105"/>
            <p:cNvSpPr>
              <a:spLocks noChangeShapeType="1"/>
            </p:cNvSpPr>
            <p:nvPr/>
          </p:nvSpPr>
          <p:spPr bwMode="auto">
            <a:xfrm flipH="1" flipV="1">
              <a:off x="3710" y="3095"/>
              <a:ext cx="553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106"/>
            <p:cNvSpPr>
              <a:spLocks noChangeShapeType="1"/>
            </p:cNvSpPr>
            <p:nvPr/>
          </p:nvSpPr>
          <p:spPr bwMode="auto">
            <a:xfrm>
              <a:off x="3520" y="4042"/>
              <a:ext cx="554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107"/>
            <p:cNvSpPr>
              <a:spLocks noChangeShapeType="1"/>
            </p:cNvSpPr>
            <p:nvPr/>
          </p:nvSpPr>
          <p:spPr bwMode="auto">
            <a:xfrm flipH="1">
              <a:off x="3481" y="3122"/>
              <a:ext cx="220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108"/>
            <p:cNvSpPr>
              <a:spLocks noChangeShapeType="1"/>
            </p:cNvSpPr>
            <p:nvPr/>
          </p:nvSpPr>
          <p:spPr bwMode="auto">
            <a:xfrm>
              <a:off x="4268" y="3200"/>
              <a:ext cx="219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109"/>
            <p:cNvSpPr>
              <a:spLocks noChangeShapeType="1"/>
            </p:cNvSpPr>
            <p:nvPr/>
          </p:nvSpPr>
          <p:spPr bwMode="auto">
            <a:xfrm flipV="1">
              <a:off x="4116" y="3848"/>
              <a:ext cx="343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110"/>
            <p:cNvSpPr>
              <a:spLocks noChangeShapeType="1"/>
            </p:cNvSpPr>
            <p:nvPr/>
          </p:nvSpPr>
          <p:spPr bwMode="auto">
            <a:xfrm>
              <a:off x="3192" y="3313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111"/>
            <p:cNvSpPr>
              <a:spLocks noChangeShapeType="1"/>
            </p:cNvSpPr>
            <p:nvPr/>
          </p:nvSpPr>
          <p:spPr bwMode="auto">
            <a:xfrm flipH="1">
              <a:off x="2945" y="3138"/>
              <a:ext cx="707" cy="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112"/>
            <p:cNvSpPr>
              <a:spLocks noChangeShapeType="1"/>
            </p:cNvSpPr>
            <p:nvPr/>
          </p:nvSpPr>
          <p:spPr bwMode="auto">
            <a:xfrm flipH="1">
              <a:off x="3235" y="3183"/>
              <a:ext cx="1042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113"/>
            <p:cNvSpPr>
              <a:spLocks noChangeShapeType="1"/>
            </p:cNvSpPr>
            <p:nvPr/>
          </p:nvSpPr>
          <p:spPr bwMode="auto">
            <a:xfrm>
              <a:off x="3712" y="3092"/>
              <a:ext cx="780" cy="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114"/>
            <p:cNvSpPr>
              <a:spLocks noChangeShapeType="1"/>
            </p:cNvSpPr>
            <p:nvPr/>
          </p:nvSpPr>
          <p:spPr bwMode="auto">
            <a:xfrm flipH="1">
              <a:off x="4105" y="3203"/>
              <a:ext cx="156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115"/>
            <p:cNvSpPr>
              <a:spLocks noChangeShapeType="1"/>
            </p:cNvSpPr>
            <p:nvPr/>
          </p:nvSpPr>
          <p:spPr bwMode="auto">
            <a:xfrm flipH="1">
              <a:off x="2970" y="3313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Oval 116"/>
            <p:cNvSpPr>
              <a:spLocks noChangeArrowheads="1"/>
            </p:cNvSpPr>
            <p:nvPr/>
          </p:nvSpPr>
          <p:spPr bwMode="auto">
            <a:xfrm>
              <a:off x="3152" y="3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09" name="Oval 117"/>
            <p:cNvSpPr>
              <a:spLocks noChangeArrowheads="1"/>
            </p:cNvSpPr>
            <p:nvPr/>
          </p:nvSpPr>
          <p:spPr bwMode="auto">
            <a:xfrm>
              <a:off x="3645" y="3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0" name="Oval 118"/>
            <p:cNvSpPr>
              <a:spLocks noChangeArrowheads="1"/>
            </p:cNvSpPr>
            <p:nvPr/>
          </p:nvSpPr>
          <p:spPr bwMode="auto">
            <a:xfrm>
              <a:off x="4218" y="317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1" name="Oval 119"/>
            <p:cNvSpPr>
              <a:spLocks noChangeArrowheads="1"/>
            </p:cNvSpPr>
            <p:nvPr/>
          </p:nvSpPr>
          <p:spPr bwMode="auto">
            <a:xfrm>
              <a:off x="4443" y="37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2" name="Oval 120"/>
            <p:cNvSpPr>
              <a:spLocks noChangeArrowheads="1"/>
            </p:cNvSpPr>
            <p:nvPr/>
          </p:nvSpPr>
          <p:spPr bwMode="auto">
            <a:xfrm>
              <a:off x="4049" y="41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3" name="Oval 121"/>
            <p:cNvSpPr>
              <a:spLocks noChangeArrowheads="1"/>
            </p:cNvSpPr>
            <p:nvPr/>
          </p:nvSpPr>
          <p:spPr bwMode="auto">
            <a:xfrm>
              <a:off x="3423" y="39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4" name="Oval 122"/>
            <p:cNvSpPr>
              <a:spLocks noChangeArrowheads="1"/>
            </p:cNvSpPr>
            <p:nvPr/>
          </p:nvSpPr>
          <p:spPr bwMode="auto">
            <a:xfrm>
              <a:off x="2937" y="38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4615" name="AutoShape 123"/>
            <p:cNvCxnSpPr>
              <a:cxnSpLocks noChangeShapeType="1"/>
              <a:stCxn id="24614" idx="5"/>
              <a:endCxn id="24613" idx="6"/>
            </p:cNvCxnSpPr>
            <p:nvPr/>
          </p:nvCxnSpPr>
          <p:spPr bwMode="auto">
            <a:xfrm>
              <a:off x="3007" y="3879"/>
              <a:ext cx="498" cy="1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6010275" y="4649788"/>
            <a:ext cx="2897188" cy="1774825"/>
            <a:chOff x="3786" y="2929"/>
            <a:chExt cx="1825" cy="1118"/>
          </a:xfrm>
        </p:grpSpPr>
        <p:sp>
          <p:nvSpPr>
            <p:cNvPr id="24590" name="Text Box 124"/>
            <p:cNvSpPr txBox="1">
              <a:spLocks noChangeArrowheads="1"/>
            </p:cNvSpPr>
            <p:nvPr/>
          </p:nvSpPr>
          <p:spPr bwMode="auto">
            <a:xfrm>
              <a:off x="3786" y="381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4591" name="Text Box 126"/>
            <p:cNvSpPr txBox="1">
              <a:spLocks noChangeArrowheads="1"/>
            </p:cNvSpPr>
            <p:nvPr/>
          </p:nvSpPr>
          <p:spPr bwMode="auto">
            <a:xfrm>
              <a:off x="4254" y="3670"/>
              <a:ext cx="2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sp>
          <p:nvSpPr>
            <p:cNvPr id="24592" name="Text Box 127"/>
            <p:cNvSpPr txBox="1">
              <a:spLocks noChangeArrowheads="1"/>
            </p:cNvSpPr>
            <p:nvPr/>
          </p:nvSpPr>
          <p:spPr bwMode="auto">
            <a:xfrm>
              <a:off x="4849" y="38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4593" name="Text Box 128"/>
            <p:cNvSpPr txBox="1">
              <a:spLocks noChangeArrowheads="1"/>
            </p:cNvSpPr>
            <p:nvPr/>
          </p:nvSpPr>
          <p:spPr bwMode="auto">
            <a:xfrm>
              <a:off x="4363" y="29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4594" name="Text Box 129"/>
            <p:cNvSpPr txBox="1">
              <a:spLocks noChangeArrowheads="1"/>
            </p:cNvSpPr>
            <p:nvPr/>
          </p:nvSpPr>
          <p:spPr bwMode="auto">
            <a:xfrm>
              <a:off x="5196" y="296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4595" name="Text Box 130"/>
            <p:cNvSpPr txBox="1">
              <a:spLocks noChangeArrowheads="1"/>
            </p:cNvSpPr>
            <p:nvPr/>
          </p:nvSpPr>
          <p:spPr bwMode="auto">
            <a:xfrm>
              <a:off x="5415" y="35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sp>
          <p:nvSpPr>
            <p:cNvPr id="24596" name="Text Box 125"/>
            <p:cNvSpPr txBox="1">
              <a:spLocks noChangeArrowheads="1"/>
            </p:cNvSpPr>
            <p:nvPr/>
          </p:nvSpPr>
          <p:spPr bwMode="auto">
            <a:xfrm>
              <a:off x="3915" y="30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D7CF15B-4CE8-4648-AD03-9E23E3333EDA}"/>
                  </a:ext>
                </a:extLst>
              </p14:cNvPr>
              <p14:cNvContentPartPr/>
              <p14:nvPr/>
            </p14:nvContentPartPr>
            <p14:xfrm>
              <a:off x="2496600" y="2162160"/>
              <a:ext cx="5444280" cy="39132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D7CF15B-4CE8-4648-AD03-9E23E3333E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7240" y="2152800"/>
                <a:ext cx="5463000" cy="393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6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6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6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6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6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1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21" grpId="0" build="p"/>
      <p:bldP spid="416864" grpId="0"/>
      <p:bldP spid="416865" grpId="0"/>
      <p:bldP spid="416866" grpId="0"/>
      <p:bldP spid="416867" grpId="0"/>
      <p:bldP spid="416868" grpId="0"/>
      <p:bldP spid="416870" grpId="0"/>
      <p:bldP spid="4168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More General Theorem[O2]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6821" name="Rectangle 5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343025"/>
                <a:ext cx="8056563" cy="5265738"/>
              </a:xfrm>
            </p:spPr>
            <p:txBody>
              <a:bodyPr/>
              <a:lstStyle/>
              <a:p>
                <a:pPr eaLnBrk="1" hangingPunct="1"/>
                <a:r>
                  <a:rPr lang="en-US" altLang="zh-TW" dirty="0">
                    <a:solidFill>
                      <a:schemeClr val="hlink"/>
                    </a:solidFill>
                  </a:rPr>
                  <a:t>Theorem: </a:t>
                </a:r>
                <a:r>
                  <a:rPr lang="en-US" altLang="zh-TW" dirty="0"/>
                  <a:t>If there is an ordering of vertices: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dirty="0"/>
                  <a:t> such that for every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zh-TW" dirty="0"/>
                  <a:t> the number of neighbors with smaller indices is at most k,</a:t>
                </a:r>
                <a:r>
                  <a:rPr lang="en-US" altLang="zh-TW" i="1" dirty="0"/>
                  <a:t> </a:t>
                </a:r>
                <a:r>
                  <a:rPr lang="en-US" altLang="zh-TW" dirty="0"/>
                  <a:t>then the chromatic number of the graph is </a:t>
                </a:r>
                <a:r>
                  <a:rPr lang="en-US" altLang="zh-TW" dirty="0">
                    <a:solidFill>
                      <a:srgbClr val="0000FF"/>
                    </a:solidFill>
                  </a:rPr>
                  <a:t>at most</a:t>
                </a:r>
                <a:r>
                  <a:rPr lang="en-US" altLang="zh-TW" dirty="0"/>
                  <a:t> </a:t>
                </a:r>
                <a:r>
                  <a:rPr lang="en-US" altLang="zh-TW" i="1" dirty="0"/>
                  <a:t>k</a:t>
                </a:r>
                <a:r>
                  <a:rPr lang="en-US" altLang="zh-TW" dirty="0"/>
                  <a:t>+1.</a:t>
                </a:r>
              </a:p>
              <a:p>
                <a:pPr eaLnBrk="1" hangingPunct="1"/>
                <a:r>
                  <a:rPr lang="en-US" altLang="zh-TW" dirty="0">
                    <a:solidFill>
                      <a:schemeClr val="hlink"/>
                    </a:solidFill>
                  </a:rPr>
                  <a:t>Proof:</a:t>
                </a:r>
                <a:r>
                  <a:rPr lang="en-US" altLang="zh-TW" dirty="0"/>
                  <a:t> By coloring each vertex one by one according to the given order. </a:t>
                </a:r>
              </a:p>
              <a:p>
                <a:pPr eaLnBrk="1" hangingPunct="1"/>
                <a:endParaRPr lang="en-US" altLang="zh-TW" dirty="0"/>
              </a:p>
              <a:p>
                <a:pPr eaLnBrk="1" hangingPunct="1"/>
                <a:r>
                  <a:rPr lang="en-US" altLang="zh-TW" dirty="0"/>
                  <a:t>When a vertex is colored, at most k vertices have received colors.</a:t>
                </a:r>
              </a:p>
            </p:txBody>
          </p:sp>
        </mc:Choice>
        <mc:Fallback xmlns="">
          <p:sp>
            <p:nvSpPr>
              <p:cNvPr id="416821" name="Rectangle 5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43025"/>
                <a:ext cx="8056563" cy="5265738"/>
              </a:xfrm>
              <a:blipFill rotWithShape="1">
                <a:blip r:embed="rId2"/>
                <a:stretch>
                  <a:fillRect l="-983" t="-810" r="-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1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2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64"/>
          <p:cNvGrpSpPr>
            <a:grpSpLocks/>
          </p:cNvGrpSpPr>
          <p:nvPr/>
        </p:nvGrpSpPr>
        <p:grpSpPr bwMode="auto">
          <a:xfrm>
            <a:off x="160338" y="3063875"/>
            <a:ext cx="8686800" cy="2970213"/>
            <a:chOff x="160020" y="3063240"/>
            <a:chExt cx="8686800" cy="2970193"/>
          </a:xfrm>
        </p:grpSpPr>
        <p:grpSp>
          <p:nvGrpSpPr>
            <p:cNvPr id="25645" name="群組 59"/>
            <p:cNvGrpSpPr>
              <a:grpSpLocks/>
            </p:cNvGrpSpPr>
            <p:nvPr/>
          </p:nvGrpSpPr>
          <p:grpSpPr bwMode="auto">
            <a:xfrm>
              <a:off x="5474970" y="3063240"/>
              <a:ext cx="3371850" cy="2766060"/>
              <a:chOff x="5474970" y="3063240"/>
              <a:chExt cx="3371850" cy="2766060"/>
            </a:xfrm>
          </p:grpSpPr>
          <p:sp>
            <p:nvSpPr>
              <p:cNvPr id="25647" name="手繪多邊形 56"/>
              <p:cNvSpPr>
                <a:spLocks/>
              </p:cNvSpPr>
              <p:nvPr/>
            </p:nvSpPr>
            <p:spPr bwMode="auto">
              <a:xfrm>
                <a:off x="5932170" y="3091700"/>
                <a:ext cx="2914650" cy="2737600"/>
              </a:xfrm>
              <a:custGeom>
                <a:avLst/>
                <a:gdLst>
                  <a:gd name="T0" fmla="*/ 662940 w 2914650"/>
                  <a:gd name="T1" fmla="*/ 51550 h 2737600"/>
                  <a:gd name="T2" fmla="*/ 514350 w 2914650"/>
                  <a:gd name="T3" fmla="*/ 5830 h 2737600"/>
                  <a:gd name="T4" fmla="*/ 137160 w 2914650"/>
                  <a:gd name="T5" fmla="*/ 40120 h 2737600"/>
                  <a:gd name="T6" fmla="*/ 57150 w 2914650"/>
                  <a:gd name="T7" fmla="*/ 154420 h 2737600"/>
                  <a:gd name="T8" fmla="*/ 22860 w 2914650"/>
                  <a:gd name="T9" fmla="*/ 223000 h 2737600"/>
                  <a:gd name="T10" fmla="*/ 0 w 2914650"/>
                  <a:gd name="T11" fmla="*/ 337300 h 2737600"/>
                  <a:gd name="T12" fmla="*/ 45720 w 2914650"/>
                  <a:gd name="T13" fmla="*/ 623050 h 2737600"/>
                  <a:gd name="T14" fmla="*/ 102870 w 2914650"/>
                  <a:gd name="T15" fmla="*/ 703060 h 2737600"/>
                  <a:gd name="T16" fmla="*/ 217170 w 2914650"/>
                  <a:gd name="T17" fmla="*/ 863080 h 2737600"/>
                  <a:gd name="T18" fmla="*/ 365760 w 2914650"/>
                  <a:gd name="T19" fmla="*/ 1057390 h 2737600"/>
                  <a:gd name="T20" fmla="*/ 514350 w 2914650"/>
                  <a:gd name="T21" fmla="*/ 1183120 h 2737600"/>
                  <a:gd name="T22" fmla="*/ 640080 w 2914650"/>
                  <a:gd name="T23" fmla="*/ 1274560 h 2737600"/>
                  <a:gd name="T24" fmla="*/ 720090 w 2914650"/>
                  <a:gd name="T25" fmla="*/ 1366000 h 2737600"/>
                  <a:gd name="T26" fmla="*/ 800100 w 2914650"/>
                  <a:gd name="T27" fmla="*/ 1457440 h 2737600"/>
                  <a:gd name="T28" fmla="*/ 845820 w 2914650"/>
                  <a:gd name="T29" fmla="*/ 1548880 h 2737600"/>
                  <a:gd name="T30" fmla="*/ 880110 w 2914650"/>
                  <a:gd name="T31" fmla="*/ 1640320 h 2737600"/>
                  <a:gd name="T32" fmla="*/ 948690 w 2914650"/>
                  <a:gd name="T33" fmla="*/ 1754620 h 2737600"/>
                  <a:gd name="T34" fmla="*/ 982980 w 2914650"/>
                  <a:gd name="T35" fmla="*/ 1857490 h 2737600"/>
                  <a:gd name="T36" fmla="*/ 1005840 w 2914650"/>
                  <a:gd name="T37" fmla="*/ 2086090 h 2737600"/>
                  <a:gd name="T38" fmla="*/ 1040130 w 2914650"/>
                  <a:gd name="T39" fmla="*/ 2268970 h 2737600"/>
                  <a:gd name="T40" fmla="*/ 1085850 w 2914650"/>
                  <a:gd name="T41" fmla="*/ 2406130 h 2737600"/>
                  <a:gd name="T42" fmla="*/ 1131570 w 2914650"/>
                  <a:gd name="T43" fmla="*/ 2474710 h 2737600"/>
                  <a:gd name="T44" fmla="*/ 1188720 w 2914650"/>
                  <a:gd name="T45" fmla="*/ 2543290 h 2737600"/>
                  <a:gd name="T46" fmla="*/ 1257300 w 2914650"/>
                  <a:gd name="T47" fmla="*/ 2634730 h 2737600"/>
                  <a:gd name="T48" fmla="*/ 1383030 w 2914650"/>
                  <a:gd name="T49" fmla="*/ 2726170 h 2737600"/>
                  <a:gd name="T50" fmla="*/ 1691640 w 2914650"/>
                  <a:gd name="T51" fmla="*/ 2726170 h 2737600"/>
                  <a:gd name="T52" fmla="*/ 1760220 w 2914650"/>
                  <a:gd name="T53" fmla="*/ 2691880 h 2737600"/>
                  <a:gd name="T54" fmla="*/ 1908810 w 2914650"/>
                  <a:gd name="T55" fmla="*/ 2577580 h 2737600"/>
                  <a:gd name="T56" fmla="*/ 1977390 w 2914650"/>
                  <a:gd name="T57" fmla="*/ 2520430 h 2737600"/>
                  <a:gd name="T58" fmla="*/ 2114550 w 2914650"/>
                  <a:gd name="T59" fmla="*/ 2440420 h 2737600"/>
                  <a:gd name="T60" fmla="*/ 2217420 w 2914650"/>
                  <a:gd name="T61" fmla="*/ 2371840 h 2737600"/>
                  <a:gd name="T62" fmla="*/ 2331720 w 2914650"/>
                  <a:gd name="T63" fmla="*/ 2303260 h 2737600"/>
                  <a:gd name="T64" fmla="*/ 2446020 w 2914650"/>
                  <a:gd name="T65" fmla="*/ 2246110 h 2737600"/>
                  <a:gd name="T66" fmla="*/ 2628900 w 2914650"/>
                  <a:gd name="T67" fmla="*/ 2108950 h 2737600"/>
                  <a:gd name="T68" fmla="*/ 2720340 w 2914650"/>
                  <a:gd name="T69" fmla="*/ 2017510 h 2737600"/>
                  <a:gd name="T70" fmla="*/ 2800350 w 2914650"/>
                  <a:gd name="T71" fmla="*/ 1948930 h 2737600"/>
                  <a:gd name="T72" fmla="*/ 2891790 w 2914650"/>
                  <a:gd name="T73" fmla="*/ 1834630 h 2737600"/>
                  <a:gd name="T74" fmla="*/ 2914650 w 2914650"/>
                  <a:gd name="T75" fmla="*/ 1731760 h 2737600"/>
                  <a:gd name="T76" fmla="*/ 2891790 w 2914650"/>
                  <a:gd name="T77" fmla="*/ 828790 h 2737600"/>
                  <a:gd name="T78" fmla="*/ 2823210 w 2914650"/>
                  <a:gd name="T79" fmla="*/ 668770 h 2737600"/>
                  <a:gd name="T80" fmla="*/ 2754630 w 2914650"/>
                  <a:gd name="T81" fmla="*/ 565900 h 2737600"/>
                  <a:gd name="T82" fmla="*/ 2640330 w 2914650"/>
                  <a:gd name="T83" fmla="*/ 428740 h 2737600"/>
                  <a:gd name="T84" fmla="*/ 2526030 w 2914650"/>
                  <a:gd name="T85" fmla="*/ 360160 h 2737600"/>
                  <a:gd name="T86" fmla="*/ 2388870 w 2914650"/>
                  <a:gd name="T87" fmla="*/ 291580 h 2737600"/>
                  <a:gd name="T88" fmla="*/ 2000250 w 2914650"/>
                  <a:gd name="T89" fmla="*/ 223000 h 2737600"/>
                  <a:gd name="T90" fmla="*/ 1828800 w 2914650"/>
                  <a:gd name="T91" fmla="*/ 177280 h 2737600"/>
                  <a:gd name="T92" fmla="*/ 1543050 w 2914650"/>
                  <a:gd name="T93" fmla="*/ 154420 h 2737600"/>
                  <a:gd name="T94" fmla="*/ 1360170 w 2914650"/>
                  <a:gd name="T95" fmla="*/ 120130 h 2737600"/>
                  <a:gd name="T96" fmla="*/ 1017270 w 2914650"/>
                  <a:gd name="T97" fmla="*/ 85840 h 2737600"/>
                  <a:gd name="T98" fmla="*/ 697230 w 2914650"/>
                  <a:gd name="T99" fmla="*/ 62980 h 273760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914650"/>
                  <a:gd name="T151" fmla="*/ 0 h 2737600"/>
                  <a:gd name="T152" fmla="*/ 2914650 w 2914650"/>
                  <a:gd name="T153" fmla="*/ 2737600 h 273760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914650" h="2737600">
                    <a:moveTo>
                      <a:pt x="697230" y="62980"/>
                    </a:moveTo>
                    <a:cubicBezTo>
                      <a:pt x="668655" y="59170"/>
                      <a:pt x="674525" y="54860"/>
                      <a:pt x="662940" y="51550"/>
                    </a:cubicBezTo>
                    <a:cubicBezTo>
                      <a:pt x="647835" y="47234"/>
                      <a:pt x="632234" y="44740"/>
                      <a:pt x="617220" y="40120"/>
                    </a:cubicBezTo>
                    <a:cubicBezTo>
                      <a:pt x="582674" y="29490"/>
                      <a:pt x="514350" y="5830"/>
                      <a:pt x="514350" y="5830"/>
                    </a:cubicBezTo>
                    <a:cubicBezTo>
                      <a:pt x="385162" y="10998"/>
                      <a:pt x="286212" y="0"/>
                      <a:pt x="171450" y="28690"/>
                    </a:cubicBezTo>
                    <a:cubicBezTo>
                      <a:pt x="159761" y="31612"/>
                      <a:pt x="148590" y="36310"/>
                      <a:pt x="137160" y="40120"/>
                    </a:cubicBezTo>
                    <a:cubicBezTo>
                      <a:pt x="105640" y="71640"/>
                      <a:pt x="101228" y="71569"/>
                      <a:pt x="80010" y="108700"/>
                    </a:cubicBezTo>
                    <a:cubicBezTo>
                      <a:pt x="71556" y="123494"/>
                      <a:pt x="63862" y="138759"/>
                      <a:pt x="57150" y="154420"/>
                    </a:cubicBezTo>
                    <a:cubicBezTo>
                      <a:pt x="52404" y="165494"/>
                      <a:pt x="51108" y="177934"/>
                      <a:pt x="45720" y="188710"/>
                    </a:cubicBezTo>
                    <a:cubicBezTo>
                      <a:pt x="39577" y="200997"/>
                      <a:pt x="30480" y="211570"/>
                      <a:pt x="22860" y="223000"/>
                    </a:cubicBezTo>
                    <a:cubicBezTo>
                      <a:pt x="19050" y="245860"/>
                      <a:pt x="15975" y="268855"/>
                      <a:pt x="11430" y="291580"/>
                    </a:cubicBezTo>
                    <a:cubicBezTo>
                      <a:pt x="8349" y="306984"/>
                      <a:pt x="0" y="321591"/>
                      <a:pt x="0" y="337300"/>
                    </a:cubicBezTo>
                    <a:cubicBezTo>
                      <a:pt x="0" y="372156"/>
                      <a:pt x="9425" y="500730"/>
                      <a:pt x="22860" y="554470"/>
                    </a:cubicBezTo>
                    <a:cubicBezTo>
                      <a:pt x="28704" y="577847"/>
                      <a:pt x="38796" y="599970"/>
                      <a:pt x="45720" y="623050"/>
                    </a:cubicBezTo>
                    <a:cubicBezTo>
                      <a:pt x="50234" y="638097"/>
                      <a:pt x="48019" y="655987"/>
                      <a:pt x="57150" y="668770"/>
                    </a:cubicBezTo>
                    <a:cubicBezTo>
                      <a:pt x="68223" y="684272"/>
                      <a:pt x="89400" y="689590"/>
                      <a:pt x="102870" y="703060"/>
                    </a:cubicBezTo>
                    <a:cubicBezTo>
                      <a:pt x="167425" y="767615"/>
                      <a:pt x="90679" y="706566"/>
                      <a:pt x="137160" y="771640"/>
                    </a:cubicBezTo>
                    <a:cubicBezTo>
                      <a:pt x="243498" y="920513"/>
                      <a:pt x="128276" y="720849"/>
                      <a:pt x="217170" y="863080"/>
                    </a:cubicBezTo>
                    <a:cubicBezTo>
                      <a:pt x="284142" y="970235"/>
                      <a:pt x="199968" y="854999"/>
                      <a:pt x="262890" y="943090"/>
                    </a:cubicBezTo>
                    <a:cubicBezTo>
                      <a:pt x="307629" y="1005725"/>
                      <a:pt x="298895" y="990525"/>
                      <a:pt x="365760" y="1057390"/>
                    </a:cubicBezTo>
                    <a:cubicBezTo>
                      <a:pt x="421194" y="1112824"/>
                      <a:pt x="393547" y="1091155"/>
                      <a:pt x="445770" y="1125970"/>
                    </a:cubicBezTo>
                    <a:cubicBezTo>
                      <a:pt x="501465" y="1209512"/>
                      <a:pt x="427340" y="1110611"/>
                      <a:pt x="514350" y="1183120"/>
                    </a:cubicBezTo>
                    <a:cubicBezTo>
                      <a:pt x="524903" y="1191914"/>
                      <a:pt x="526780" y="1208470"/>
                      <a:pt x="537210" y="1217410"/>
                    </a:cubicBezTo>
                    <a:cubicBezTo>
                      <a:pt x="570468" y="1245917"/>
                      <a:pt x="604020" y="1252924"/>
                      <a:pt x="640080" y="1274560"/>
                    </a:cubicBezTo>
                    <a:cubicBezTo>
                      <a:pt x="663639" y="1288695"/>
                      <a:pt x="685800" y="1305040"/>
                      <a:pt x="708660" y="1320280"/>
                    </a:cubicBezTo>
                    <a:cubicBezTo>
                      <a:pt x="712470" y="1335520"/>
                      <a:pt x="711376" y="1352929"/>
                      <a:pt x="720090" y="1366000"/>
                    </a:cubicBezTo>
                    <a:cubicBezTo>
                      <a:pt x="727710" y="1377430"/>
                      <a:pt x="745334" y="1378522"/>
                      <a:pt x="754380" y="1388860"/>
                    </a:cubicBezTo>
                    <a:cubicBezTo>
                      <a:pt x="772472" y="1409537"/>
                      <a:pt x="784860" y="1434580"/>
                      <a:pt x="800100" y="1457440"/>
                    </a:cubicBezTo>
                    <a:cubicBezTo>
                      <a:pt x="807720" y="1468870"/>
                      <a:pt x="817858" y="1478975"/>
                      <a:pt x="822960" y="1491730"/>
                    </a:cubicBezTo>
                    <a:cubicBezTo>
                      <a:pt x="830580" y="1510780"/>
                      <a:pt x="839332" y="1529415"/>
                      <a:pt x="845820" y="1548880"/>
                    </a:cubicBezTo>
                    <a:cubicBezTo>
                      <a:pt x="850788" y="1563783"/>
                      <a:pt x="851734" y="1579891"/>
                      <a:pt x="857250" y="1594600"/>
                    </a:cubicBezTo>
                    <a:cubicBezTo>
                      <a:pt x="863233" y="1610554"/>
                      <a:pt x="873398" y="1624659"/>
                      <a:pt x="880110" y="1640320"/>
                    </a:cubicBezTo>
                    <a:cubicBezTo>
                      <a:pt x="884856" y="1651394"/>
                      <a:pt x="885562" y="1664149"/>
                      <a:pt x="891540" y="1674610"/>
                    </a:cubicBezTo>
                    <a:cubicBezTo>
                      <a:pt x="899983" y="1689386"/>
                      <a:pt x="939845" y="1734718"/>
                      <a:pt x="948690" y="1754620"/>
                    </a:cubicBezTo>
                    <a:cubicBezTo>
                      <a:pt x="958477" y="1776640"/>
                      <a:pt x="963930" y="1800340"/>
                      <a:pt x="971550" y="1823200"/>
                    </a:cubicBezTo>
                    <a:lnTo>
                      <a:pt x="982980" y="1857490"/>
                    </a:lnTo>
                    <a:cubicBezTo>
                      <a:pt x="986790" y="1922260"/>
                      <a:pt x="987954" y="1987240"/>
                      <a:pt x="994410" y="2051800"/>
                    </a:cubicBezTo>
                    <a:cubicBezTo>
                      <a:pt x="995609" y="2063788"/>
                      <a:pt x="1004248" y="2074147"/>
                      <a:pt x="1005840" y="2086090"/>
                    </a:cubicBezTo>
                    <a:cubicBezTo>
                      <a:pt x="1011903" y="2131566"/>
                      <a:pt x="1008815" y="2178157"/>
                      <a:pt x="1017270" y="2223250"/>
                    </a:cubicBezTo>
                    <a:cubicBezTo>
                      <a:pt x="1020410" y="2239997"/>
                      <a:pt x="1033418" y="2253309"/>
                      <a:pt x="1040130" y="2268970"/>
                    </a:cubicBezTo>
                    <a:cubicBezTo>
                      <a:pt x="1044876" y="2280044"/>
                      <a:pt x="1048250" y="2291675"/>
                      <a:pt x="1051560" y="2303260"/>
                    </a:cubicBezTo>
                    <a:cubicBezTo>
                      <a:pt x="1082204" y="2410513"/>
                      <a:pt x="1038560" y="2280024"/>
                      <a:pt x="1085850" y="2406130"/>
                    </a:cubicBezTo>
                    <a:cubicBezTo>
                      <a:pt x="1090080" y="2417411"/>
                      <a:pt x="1090597" y="2430395"/>
                      <a:pt x="1097280" y="2440420"/>
                    </a:cubicBezTo>
                    <a:cubicBezTo>
                      <a:pt x="1106246" y="2453870"/>
                      <a:pt x="1122175" y="2461556"/>
                      <a:pt x="1131570" y="2474710"/>
                    </a:cubicBezTo>
                    <a:cubicBezTo>
                      <a:pt x="1141474" y="2488575"/>
                      <a:pt x="1143522" y="2507340"/>
                      <a:pt x="1154430" y="2520430"/>
                    </a:cubicBezTo>
                    <a:cubicBezTo>
                      <a:pt x="1163224" y="2530983"/>
                      <a:pt x="1178167" y="2534496"/>
                      <a:pt x="1188720" y="2543290"/>
                    </a:cubicBezTo>
                    <a:cubicBezTo>
                      <a:pt x="1201138" y="2553638"/>
                      <a:pt x="1213311" y="2564648"/>
                      <a:pt x="1223010" y="2577580"/>
                    </a:cubicBezTo>
                    <a:cubicBezTo>
                      <a:pt x="1236340" y="2595353"/>
                      <a:pt x="1240862" y="2619786"/>
                      <a:pt x="1257300" y="2634730"/>
                    </a:cubicBezTo>
                    <a:cubicBezTo>
                      <a:pt x="1283896" y="2658908"/>
                      <a:pt x="1323324" y="2666464"/>
                      <a:pt x="1348740" y="2691880"/>
                    </a:cubicBezTo>
                    <a:cubicBezTo>
                      <a:pt x="1360170" y="2703310"/>
                      <a:pt x="1369580" y="2717204"/>
                      <a:pt x="1383030" y="2726170"/>
                    </a:cubicBezTo>
                    <a:cubicBezTo>
                      <a:pt x="1393055" y="2732853"/>
                      <a:pt x="1405890" y="2733790"/>
                      <a:pt x="1417320" y="2737600"/>
                    </a:cubicBezTo>
                    <a:cubicBezTo>
                      <a:pt x="1508760" y="2733790"/>
                      <a:pt x="1600680" y="2736277"/>
                      <a:pt x="1691640" y="2726170"/>
                    </a:cubicBezTo>
                    <a:cubicBezTo>
                      <a:pt x="1705293" y="2724653"/>
                      <a:pt x="1713643" y="2709453"/>
                      <a:pt x="1725930" y="2703310"/>
                    </a:cubicBezTo>
                    <a:cubicBezTo>
                      <a:pt x="1736706" y="2697922"/>
                      <a:pt x="1749444" y="2697268"/>
                      <a:pt x="1760220" y="2691880"/>
                    </a:cubicBezTo>
                    <a:cubicBezTo>
                      <a:pt x="1848850" y="2647565"/>
                      <a:pt x="1742611" y="2686320"/>
                      <a:pt x="1828800" y="2657590"/>
                    </a:cubicBezTo>
                    <a:cubicBezTo>
                      <a:pt x="1888236" y="2578342"/>
                      <a:pt x="1834134" y="2641588"/>
                      <a:pt x="1908810" y="2577580"/>
                    </a:cubicBezTo>
                    <a:cubicBezTo>
                      <a:pt x="1921083" y="2567060"/>
                      <a:pt x="1930682" y="2553638"/>
                      <a:pt x="1943100" y="2543290"/>
                    </a:cubicBezTo>
                    <a:cubicBezTo>
                      <a:pt x="1953653" y="2534496"/>
                      <a:pt x="1966212" y="2528415"/>
                      <a:pt x="1977390" y="2520430"/>
                    </a:cubicBezTo>
                    <a:cubicBezTo>
                      <a:pt x="1992892" y="2509357"/>
                      <a:pt x="2006655" y="2495739"/>
                      <a:pt x="2023110" y="2486140"/>
                    </a:cubicBezTo>
                    <a:cubicBezTo>
                      <a:pt x="2052546" y="2468969"/>
                      <a:pt x="2114550" y="2440420"/>
                      <a:pt x="2114550" y="2440420"/>
                    </a:cubicBezTo>
                    <a:cubicBezTo>
                      <a:pt x="2122170" y="2428990"/>
                      <a:pt x="2126857" y="2414924"/>
                      <a:pt x="2137410" y="2406130"/>
                    </a:cubicBezTo>
                    <a:cubicBezTo>
                      <a:pt x="2164169" y="2383831"/>
                      <a:pt x="2187993" y="2384452"/>
                      <a:pt x="2217420" y="2371840"/>
                    </a:cubicBezTo>
                    <a:cubicBezTo>
                      <a:pt x="2316289" y="2329468"/>
                      <a:pt x="2217014" y="2364355"/>
                      <a:pt x="2297430" y="2337550"/>
                    </a:cubicBezTo>
                    <a:cubicBezTo>
                      <a:pt x="2308860" y="2326120"/>
                      <a:pt x="2318270" y="2312226"/>
                      <a:pt x="2331720" y="2303260"/>
                    </a:cubicBezTo>
                    <a:cubicBezTo>
                      <a:pt x="2341745" y="2296577"/>
                      <a:pt x="2356602" y="2299356"/>
                      <a:pt x="2366010" y="2291830"/>
                    </a:cubicBezTo>
                    <a:cubicBezTo>
                      <a:pt x="2438889" y="2233527"/>
                      <a:pt x="2319903" y="2271333"/>
                      <a:pt x="2446020" y="2246110"/>
                    </a:cubicBezTo>
                    <a:cubicBezTo>
                      <a:pt x="2568551" y="2164422"/>
                      <a:pt x="2382589" y="2291635"/>
                      <a:pt x="2514600" y="2188960"/>
                    </a:cubicBezTo>
                    <a:cubicBezTo>
                      <a:pt x="2531404" y="2175891"/>
                      <a:pt x="2608091" y="2129759"/>
                      <a:pt x="2628900" y="2108950"/>
                    </a:cubicBezTo>
                    <a:cubicBezTo>
                      <a:pt x="2718810" y="2019040"/>
                      <a:pt x="2573700" y="2133995"/>
                      <a:pt x="2686050" y="2040370"/>
                    </a:cubicBezTo>
                    <a:cubicBezTo>
                      <a:pt x="2696603" y="2031576"/>
                      <a:pt x="2709787" y="2026304"/>
                      <a:pt x="2720340" y="2017510"/>
                    </a:cubicBezTo>
                    <a:cubicBezTo>
                      <a:pt x="2732758" y="2007162"/>
                      <a:pt x="2742357" y="1993740"/>
                      <a:pt x="2754630" y="1983220"/>
                    </a:cubicBezTo>
                    <a:cubicBezTo>
                      <a:pt x="2769094" y="1970822"/>
                      <a:pt x="2786880" y="1962400"/>
                      <a:pt x="2800350" y="1948930"/>
                    </a:cubicBezTo>
                    <a:cubicBezTo>
                      <a:pt x="2841528" y="1907752"/>
                      <a:pt x="2825050" y="1907860"/>
                      <a:pt x="2857500" y="1868920"/>
                    </a:cubicBezTo>
                    <a:cubicBezTo>
                      <a:pt x="2867848" y="1856502"/>
                      <a:pt x="2880360" y="1846060"/>
                      <a:pt x="2891790" y="1834630"/>
                    </a:cubicBezTo>
                    <a:cubicBezTo>
                      <a:pt x="2895600" y="1815580"/>
                      <a:pt x="2899006" y="1796445"/>
                      <a:pt x="2903220" y="1777480"/>
                    </a:cubicBezTo>
                    <a:cubicBezTo>
                      <a:pt x="2906628" y="1762145"/>
                      <a:pt x="2914650" y="1747469"/>
                      <a:pt x="2914650" y="1731760"/>
                    </a:cubicBezTo>
                    <a:cubicBezTo>
                      <a:pt x="2914650" y="1449794"/>
                      <a:pt x="2910356" y="1167815"/>
                      <a:pt x="2903220" y="885940"/>
                    </a:cubicBezTo>
                    <a:cubicBezTo>
                      <a:pt x="2902728" y="866519"/>
                      <a:pt x="2898611" y="846980"/>
                      <a:pt x="2891790" y="828790"/>
                    </a:cubicBezTo>
                    <a:cubicBezTo>
                      <a:pt x="2831677" y="668490"/>
                      <a:pt x="2900085" y="909258"/>
                      <a:pt x="2857500" y="760210"/>
                    </a:cubicBezTo>
                    <a:cubicBezTo>
                      <a:pt x="2827396" y="654844"/>
                      <a:pt x="2868868" y="775306"/>
                      <a:pt x="2823210" y="668770"/>
                    </a:cubicBezTo>
                    <a:cubicBezTo>
                      <a:pt x="2818464" y="657696"/>
                      <a:pt x="2818463" y="644505"/>
                      <a:pt x="2811780" y="634480"/>
                    </a:cubicBezTo>
                    <a:cubicBezTo>
                      <a:pt x="2761223" y="558644"/>
                      <a:pt x="2792026" y="640692"/>
                      <a:pt x="2754630" y="565900"/>
                    </a:cubicBezTo>
                    <a:cubicBezTo>
                      <a:pt x="2728855" y="514350"/>
                      <a:pt x="2761286" y="546455"/>
                      <a:pt x="2720340" y="497320"/>
                    </a:cubicBezTo>
                    <a:cubicBezTo>
                      <a:pt x="2695905" y="467998"/>
                      <a:pt x="2671492" y="450999"/>
                      <a:pt x="2640330" y="428740"/>
                    </a:cubicBezTo>
                    <a:cubicBezTo>
                      <a:pt x="2629152" y="420755"/>
                      <a:pt x="2616593" y="414674"/>
                      <a:pt x="2606040" y="405880"/>
                    </a:cubicBezTo>
                    <a:cubicBezTo>
                      <a:pt x="2547671" y="357239"/>
                      <a:pt x="2600037" y="378662"/>
                      <a:pt x="2526030" y="360160"/>
                    </a:cubicBezTo>
                    <a:cubicBezTo>
                      <a:pt x="2433489" y="298466"/>
                      <a:pt x="2556733" y="375076"/>
                      <a:pt x="2446020" y="325870"/>
                    </a:cubicBezTo>
                    <a:cubicBezTo>
                      <a:pt x="2425719" y="316847"/>
                      <a:pt x="2409819" y="298974"/>
                      <a:pt x="2388870" y="291580"/>
                    </a:cubicBezTo>
                    <a:cubicBezTo>
                      <a:pt x="2344430" y="275895"/>
                      <a:pt x="2251710" y="257290"/>
                      <a:pt x="2251710" y="257290"/>
                    </a:cubicBezTo>
                    <a:cubicBezTo>
                      <a:pt x="2154514" y="192493"/>
                      <a:pt x="2244809" y="244266"/>
                      <a:pt x="2000250" y="223000"/>
                    </a:cubicBezTo>
                    <a:cubicBezTo>
                      <a:pt x="1972302" y="220570"/>
                      <a:pt x="1946838" y="207394"/>
                      <a:pt x="1920240" y="200140"/>
                    </a:cubicBezTo>
                    <a:cubicBezTo>
                      <a:pt x="1889929" y="191873"/>
                      <a:pt x="1859280" y="184900"/>
                      <a:pt x="1828800" y="177280"/>
                    </a:cubicBezTo>
                    <a:cubicBezTo>
                      <a:pt x="1813560" y="173470"/>
                      <a:pt x="1798771" y="166597"/>
                      <a:pt x="1783080" y="165850"/>
                    </a:cubicBezTo>
                    <a:lnTo>
                      <a:pt x="1543050" y="154420"/>
                    </a:lnTo>
                    <a:cubicBezTo>
                      <a:pt x="1308045" y="115253"/>
                      <a:pt x="1599258" y="165662"/>
                      <a:pt x="1428750" y="131560"/>
                    </a:cubicBezTo>
                    <a:cubicBezTo>
                      <a:pt x="1406025" y="127015"/>
                      <a:pt x="1382793" y="125157"/>
                      <a:pt x="1360170" y="120130"/>
                    </a:cubicBezTo>
                    <a:cubicBezTo>
                      <a:pt x="1348409" y="117516"/>
                      <a:pt x="1337734" y="110855"/>
                      <a:pt x="1325880" y="108700"/>
                    </a:cubicBezTo>
                    <a:cubicBezTo>
                      <a:pt x="1233162" y="91842"/>
                      <a:pt x="1098380" y="90475"/>
                      <a:pt x="1017270" y="85840"/>
                    </a:cubicBezTo>
                    <a:lnTo>
                      <a:pt x="834390" y="74410"/>
                    </a:lnTo>
                    <a:cubicBezTo>
                      <a:pt x="680996" y="62139"/>
                      <a:pt x="725805" y="66790"/>
                      <a:pt x="697230" y="6298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文字方塊 57"/>
              <p:cNvSpPr txBox="1">
                <a:spLocks noChangeArrowheads="1"/>
              </p:cNvSpPr>
              <p:nvPr/>
            </p:nvSpPr>
            <p:spPr bwMode="auto">
              <a:xfrm>
                <a:off x="5474970" y="3063240"/>
                <a:ext cx="4507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solidFill>
                      <a:srgbClr val="FF0066"/>
                    </a:solidFill>
                  </a:rPr>
                  <a:t>K</a:t>
                </a:r>
                <a:r>
                  <a:rPr lang="en-US" altLang="zh-TW" sz="2000" baseline="-25000">
                    <a:solidFill>
                      <a:srgbClr val="FF0066"/>
                    </a:solidFill>
                  </a:rPr>
                  <a:t>4</a:t>
                </a:r>
                <a:endParaRPr lang="zh-TW" altLang="en-US" sz="2000" baseline="-25000">
                  <a:solidFill>
                    <a:srgbClr val="FF0066"/>
                  </a:solidFill>
                </a:endParaRPr>
              </a:p>
            </p:txBody>
          </p:sp>
        </p:grpSp>
        <p:sp>
          <p:nvSpPr>
            <p:cNvPr id="25646" name="文字方塊 63"/>
            <p:cNvSpPr txBox="1">
              <a:spLocks noChangeArrowheads="1"/>
            </p:cNvSpPr>
            <p:nvPr/>
          </p:nvSpPr>
          <p:spPr bwMode="auto">
            <a:xfrm>
              <a:off x="160020" y="5017770"/>
              <a:ext cx="499491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000"/>
                <a:t>We got a K4 as a subgraph, so 4 colors will be needed, it turns out 4 colors are sufficient.</a:t>
              </a:r>
              <a:endParaRPr lang="zh-TW" altLang="en-US" sz="2000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Applications</a:t>
            </a:r>
            <a:endParaRPr lang="zh-TW" altLang="en-US" dirty="0"/>
          </a:p>
        </p:txBody>
      </p:sp>
      <p:sp>
        <p:nvSpPr>
          <p:cNvPr id="25604" name="內容版面配置區 2"/>
          <p:cNvSpPr>
            <a:spLocks noGrp="1"/>
          </p:cNvSpPr>
          <p:nvPr>
            <p:ph idx="1"/>
          </p:nvPr>
        </p:nvSpPr>
        <p:spPr>
          <a:xfrm>
            <a:off x="457200" y="1131888"/>
            <a:ext cx="8229600" cy="22748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/>
              <a:t>Scheduling final exams: 7 finals (1 – 7), the following exams have common students: 1 and 2; 1 and 3; 1 and 4; 1 and 7; 2 and 3; 2 and 4; 2 and 5; 2 and 7; 3 and 4; 3 and 6; 3 and 7; 4 and 5; 4 and 6; 5 and 6; 5 and 7; 6 and 7. What is the minimum number of time slots needed to schedule all exams?</a:t>
            </a:r>
            <a:endParaRPr lang="zh-TW" altLang="en-US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331788" y="3578225"/>
            <a:ext cx="340518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Vertex: Exam</a:t>
            </a:r>
          </a:p>
          <a:p>
            <a:pPr eaLnBrk="1" hangingPunct="1"/>
            <a:r>
              <a:rPr lang="en-US" altLang="zh-TW" sz="2000"/>
              <a:t>Edge between two exams: if they have common students</a:t>
            </a:r>
          </a:p>
          <a:p>
            <a:pPr eaLnBrk="1" hangingPunct="1"/>
            <a:r>
              <a:rPr lang="en-US" altLang="zh-TW" sz="2000">
                <a:solidFill>
                  <a:srgbClr val="0000FF"/>
                </a:solidFill>
              </a:rPr>
              <a:t>To find chromatic number?</a:t>
            </a:r>
            <a:endParaRPr lang="zh-TW" altLang="en-US" sz="2000">
              <a:solidFill>
                <a:srgbClr val="0000FF"/>
              </a:solidFill>
            </a:endParaRP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377825" y="6057900"/>
            <a:ext cx="809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66"/>
                </a:solidFill>
              </a:rPr>
              <a:t>Remark: finding the chromatic number of an arbitrary graph is difficult.</a:t>
            </a:r>
            <a:endParaRPr lang="zh-TW" altLang="en-US" sz="2000">
              <a:solidFill>
                <a:srgbClr val="FF0066"/>
              </a:solidFill>
            </a:endParaRPr>
          </a:p>
        </p:txBody>
      </p:sp>
      <p:grpSp>
        <p:nvGrpSpPr>
          <p:cNvPr id="7" name="群組 54"/>
          <p:cNvGrpSpPr>
            <a:grpSpLocks/>
          </p:cNvGrpSpPr>
          <p:nvPr/>
        </p:nvGrpSpPr>
        <p:grpSpPr bwMode="auto">
          <a:xfrm>
            <a:off x="4533900" y="3165475"/>
            <a:ext cx="4302125" cy="2552700"/>
            <a:chOff x="4533900" y="3166110"/>
            <a:chExt cx="4301976" cy="2552462"/>
          </a:xfrm>
        </p:grpSpPr>
        <p:sp>
          <p:nvSpPr>
            <p:cNvPr id="25615" name="橢圓 5"/>
            <p:cNvSpPr>
              <a:spLocks noChangeArrowheads="1"/>
            </p:cNvSpPr>
            <p:nvPr/>
          </p:nvSpPr>
          <p:spPr bwMode="auto">
            <a:xfrm>
              <a:off x="6377940" y="336042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6" name="文字方塊 6"/>
            <p:cNvSpPr txBox="1">
              <a:spLocks noChangeArrowheads="1"/>
            </p:cNvSpPr>
            <p:nvPr/>
          </p:nvSpPr>
          <p:spPr bwMode="auto">
            <a:xfrm>
              <a:off x="6115050" y="316611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  <a:endParaRPr lang="zh-TW" altLang="en-US"/>
            </a:p>
          </p:txBody>
        </p:sp>
        <p:sp>
          <p:nvSpPr>
            <p:cNvPr id="25617" name="橢圓 7"/>
            <p:cNvSpPr>
              <a:spLocks noChangeArrowheads="1"/>
            </p:cNvSpPr>
            <p:nvPr/>
          </p:nvSpPr>
          <p:spPr bwMode="auto">
            <a:xfrm>
              <a:off x="7879080" y="378714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8" name="文字方塊 8"/>
            <p:cNvSpPr txBox="1">
              <a:spLocks noChangeArrowheads="1"/>
            </p:cNvSpPr>
            <p:nvPr/>
          </p:nvSpPr>
          <p:spPr bwMode="auto">
            <a:xfrm>
              <a:off x="8016240" y="351282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  <a:endParaRPr lang="zh-TW" altLang="en-US"/>
            </a:p>
          </p:txBody>
        </p:sp>
        <p:sp>
          <p:nvSpPr>
            <p:cNvPr id="25619" name="橢圓 9"/>
            <p:cNvSpPr>
              <a:spLocks noChangeArrowheads="1"/>
            </p:cNvSpPr>
            <p:nvPr/>
          </p:nvSpPr>
          <p:spPr bwMode="auto">
            <a:xfrm>
              <a:off x="8385810" y="445389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0" name="文字方塊 10"/>
            <p:cNvSpPr txBox="1">
              <a:spLocks noChangeArrowheads="1"/>
            </p:cNvSpPr>
            <p:nvPr/>
          </p:nvSpPr>
          <p:spPr bwMode="auto">
            <a:xfrm>
              <a:off x="8522970" y="425958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  <a:endParaRPr lang="zh-TW" altLang="en-US"/>
            </a:p>
          </p:txBody>
        </p:sp>
        <p:sp>
          <p:nvSpPr>
            <p:cNvPr id="25621" name="橢圓 11"/>
            <p:cNvSpPr>
              <a:spLocks noChangeArrowheads="1"/>
            </p:cNvSpPr>
            <p:nvPr/>
          </p:nvSpPr>
          <p:spPr bwMode="auto">
            <a:xfrm>
              <a:off x="7292340" y="524637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2" name="文字方塊 12"/>
            <p:cNvSpPr txBox="1">
              <a:spLocks noChangeArrowheads="1"/>
            </p:cNvSpPr>
            <p:nvPr/>
          </p:nvSpPr>
          <p:spPr bwMode="auto">
            <a:xfrm>
              <a:off x="7040880" y="53492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  <a:endParaRPr lang="zh-TW" altLang="en-US"/>
            </a:p>
          </p:txBody>
        </p:sp>
        <p:sp>
          <p:nvSpPr>
            <p:cNvPr id="25623" name="橢圓 13"/>
            <p:cNvSpPr>
              <a:spLocks noChangeArrowheads="1"/>
            </p:cNvSpPr>
            <p:nvPr/>
          </p:nvSpPr>
          <p:spPr bwMode="auto">
            <a:xfrm>
              <a:off x="5958840" y="527304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4" name="文字方塊 14"/>
            <p:cNvSpPr txBox="1">
              <a:spLocks noChangeArrowheads="1"/>
            </p:cNvSpPr>
            <p:nvPr/>
          </p:nvSpPr>
          <p:spPr bwMode="auto">
            <a:xfrm>
              <a:off x="5684520" y="533019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5</a:t>
              </a:r>
              <a:endParaRPr lang="zh-TW" altLang="en-US"/>
            </a:p>
          </p:txBody>
        </p:sp>
        <p:sp>
          <p:nvSpPr>
            <p:cNvPr id="25625" name="橢圓 15"/>
            <p:cNvSpPr>
              <a:spLocks noChangeArrowheads="1"/>
            </p:cNvSpPr>
            <p:nvPr/>
          </p:nvSpPr>
          <p:spPr bwMode="auto">
            <a:xfrm>
              <a:off x="4796790" y="455676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6" name="文字方塊 16"/>
            <p:cNvSpPr txBox="1">
              <a:spLocks noChangeArrowheads="1"/>
            </p:cNvSpPr>
            <p:nvPr/>
          </p:nvSpPr>
          <p:spPr bwMode="auto">
            <a:xfrm>
              <a:off x="4533900" y="436245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6</a:t>
              </a:r>
              <a:endParaRPr lang="zh-TW" altLang="en-US"/>
            </a:p>
          </p:txBody>
        </p:sp>
        <p:sp>
          <p:nvSpPr>
            <p:cNvPr id="25627" name="橢圓 17"/>
            <p:cNvSpPr>
              <a:spLocks noChangeArrowheads="1"/>
            </p:cNvSpPr>
            <p:nvPr/>
          </p:nvSpPr>
          <p:spPr bwMode="auto">
            <a:xfrm>
              <a:off x="5612130" y="384048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8" name="文字方塊 18"/>
            <p:cNvSpPr txBox="1">
              <a:spLocks noChangeArrowheads="1"/>
            </p:cNvSpPr>
            <p:nvPr/>
          </p:nvSpPr>
          <p:spPr bwMode="auto">
            <a:xfrm>
              <a:off x="5349240" y="364617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7</a:t>
              </a:r>
              <a:endParaRPr lang="zh-TW" altLang="en-US"/>
            </a:p>
          </p:txBody>
        </p:sp>
        <p:cxnSp>
          <p:nvCxnSpPr>
            <p:cNvPr id="25629" name="直線接點 22"/>
            <p:cNvCxnSpPr>
              <a:cxnSpLocks noChangeShapeType="1"/>
              <a:stCxn id="25615" idx="6"/>
              <a:endCxn id="25617" idx="1"/>
            </p:cNvCxnSpPr>
            <p:nvPr/>
          </p:nvCxnSpPr>
          <p:spPr bwMode="auto">
            <a:xfrm>
              <a:off x="6537960" y="3434715"/>
              <a:ext cx="1364554" cy="37418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0" name="直線接點 24"/>
            <p:cNvCxnSpPr>
              <a:cxnSpLocks noChangeShapeType="1"/>
              <a:stCxn id="25617" idx="4"/>
              <a:endCxn id="25619" idx="1"/>
            </p:cNvCxnSpPr>
            <p:nvPr/>
          </p:nvCxnSpPr>
          <p:spPr bwMode="auto">
            <a:xfrm rot="16200000" flipH="1">
              <a:off x="7914207" y="3980613"/>
              <a:ext cx="539920" cy="45015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1" name="直線接點 26"/>
            <p:cNvCxnSpPr>
              <a:cxnSpLocks noChangeShapeType="1"/>
              <a:stCxn id="25619" idx="4"/>
              <a:endCxn id="25621" idx="0"/>
            </p:cNvCxnSpPr>
            <p:nvPr/>
          </p:nvCxnSpPr>
          <p:spPr bwMode="auto">
            <a:xfrm rot="5400000">
              <a:off x="7597140" y="4377690"/>
              <a:ext cx="643890" cy="109347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2" name="直線接點 28"/>
            <p:cNvCxnSpPr>
              <a:cxnSpLocks noChangeShapeType="1"/>
              <a:stCxn id="25621" idx="2"/>
              <a:endCxn id="25623" idx="6"/>
            </p:cNvCxnSpPr>
            <p:nvPr/>
          </p:nvCxnSpPr>
          <p:spPr bwMode="auto">
            <a:xfrm rot="10800000" flipV="1">
              <a:off x="6118860" y="5320665"/>
              <a:ext cx="1173480" cy="2667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3" name="直線接點 30"/>
            <p:cNvCxnSpPr>
              <a:cxnSpLocks noChangeShapeType="1"/>
              <a:stCxn id="25623" idx="1"/>
              <a:endCxn id="25625" idx="5"/>
            </p:cNvCxnSpPr>
            <p:nvPr/>
          </p:nvCxnSpPr>
          <p:spPr bwMode="auto">
            <a:xfrm rot="16200000" flipV="1">
              <a:off x="5152220" y="4464746"/>
              <a:ext cx="611210" cy="10488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4" name="直線接點 32"/>
            <p:cNvCxnSpPr>
              <a:cxnSpLocks noChangeShapeType="1"/>
              <a:stCxn id="25625" idx="7"/>
              <a:endCxn id="25627" idx="3"/>
            </p:cNvCxnSpPr>
            <p:nvPr/>
          </p:nvCxnSpPr>
          <p:spPr bwMode="auto">
            <a:xfrm rot="5400000" flipH="1" flipV="1">
              <a:off x="4978865" y="3921821"/>
              <a:ext cx="611210" cy="7021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5" name="直線接點 34"/>
            <p:cNvCxnSpPr>
              <a:cxnSpLocks noChangeShapeType="1"/>
              <a:stCxn id="25627" idx="7"/>
            </p:cNvCxnSpPr>
            <p:nvPr/>
          </p:nvCxnSpPr>
          <p:spPr bwMode="auto">
            <a:xfrm rot="5400000" flipH="1" flipV="1">
              <a:off x="5915288" y="3331008"/>
              <a:ext cx="364660" cy="69780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6" name="直線接點 36"/>
            <p:cNvCxnSpPr>
              <a:cxnSpLocks noChangeShapeType="1"/>
              <a:stCxn id="25627" idx="6"/>
              <a:endCxn id="25617" idx="2"/>
            </p:cNvCxnSpPr>
            <p:nvPr/>
          </p:nvCxnSpPr>
          <p:spPr bwMode="auto">
            <a:xfrm flipV="1">
              <a:off x="5772150" y="3861435"/>
              <a:ext cx="2106930" cy="5334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7" name="直線接點 38"/>
            <p:cNvCxnSpPr>
              <a:cxnSpLocks noChangeShapeType="1"/>
              <a:stCxn id="25625" idx="6"/>
              <a:endCxn id="25619" idx="3"/>
            </p:cNvCxnSpPr>
            <p:nvPr/>
          </p:nvCxnSpPr>
          <p:spPr bwMode="auto">
            <a:xfrm flipV="1">
              <a:off x="4956810" y="4580720"/>
              <a:ext cx="3452434" cy="5033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8" name="直線接點 40"/>
            <p:cNvCxnSpPr>
              <a:cxnSpLocks noChangeShapeType="1"/>
              <a:stCxn id="25615" idx="5"/>
              <a:endCxn id="25619" idx="3"/>
            </p:cNvCxnSpPr>
            <p:nvPr/>
          </p:nvCxnSpPr>
          <p:spPr bwMode="auto">
            <a:xfrm rot="16200000" flipH="1">
              <a:off x="6915150" y="3086626"/>
              <a:ext cx="1093470" cy="189471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9" name="直線接點 42"/>
            <p:cNvCxnSpPr>
              <a:cxnSpLocks noChangeShapeType="1"/>
              <a:stCxn id="25615" idx="4"/>
              <a:endCxn id="25621" idx="0"/>
            </p:cNvCxnSpPr>
            <p:nvPr/>
          </p:nvCxnSpPr>
          <p:spPr bwMode="auto">
            <a:xfrm rot="16200000" flipH="1">
              <a:off x="6046470" y="3920490"/>
              <a:ext cx="173736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0" name="直線接點 44"/>
            <p:cNvCxnSpPr>
              <a:cxnSpLocks noChangeShapeType="1"/>
              <a:stCxn id="25617" idx="2"/>
              <a:endCxn id="25623" idx="7"/>
            </p:cNvCxnSpPr>
            <p:nvPr/>
          </p:nvCxnSpPr>
          <p:spPr bwMode="auto">
            <a:xfrm rot="10800000" flipV="1">
              <a:off x="6095426" y="3861434"/>
              <a:ext cx="1783654" cy="143336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1" name="直線接點 46"/>
            <p:cNvCxnSpPr>
              <a:cxnSpLocks noChangeShapeType="1"/>
              <a:stCxn id="25617" idx="3"/>
              <a:endCxn id="25621" idx="0"/>
            </p:cNvCxnSpPr>
            <p:nvPr/>
          </p:nvCxnSpPr>
          <p:spPr bwMode="auto">
            <a:xfrm rot="5400000">
              <a:off x="6971232" y="4315088"/>
              <a:ext cx="1332400" cy="53016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2" name="直線接點 48"/>
            <p:cNvCxnSpPr>
              <a:cxnSpLocks noChangeShapeType="1"/>
              <a:stCxn id="25619" idx="3"/>
              <a:endCxn id="25627" idx="6"/>
            </p:cNvCxnSpPr>
            <p:nvPr/>
          </p:nvCxnSpPr>
          <p:spPr bwMode="auto">
            <a:xfrm rot="5400000" flipH="1">
              <a:off x="6757724" y="2929201"/>
              <a:ext cx="665945" cy="26370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3" name="直線接點 50"/>
            <p:cNvCxnSpPr>
              <a:cxnSpLocks noChangeShapeType="1"/>
              <a:stCxn id="25623" idx="0"/>
              <a:endCxn id="25627" idx="5"/>
            </p:cNvCxnSpPr>
            <p:nvPr/>
          </p:nvCxnSpPr>
          <p:spPr bwMode="auto">
            <a:xfrm rot="16200000" flipV="1">
              <a:off x="5240918" y="4475108"/>
              <a:ext cx="1305730" cy="29013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4" name="直線接點 52"/>
            <p:cNvCxnSpPr>
              <a:cxnSpLocks noChangeShapeType="1"/>
              <a:stCxn id="25625" idx="5"/>
              <a:endCxn id="25621" idx="1"/>
            </p:cNvCxnSpPr>
            <p:nvPr/>
          </p:nvCxnSpPr>
          <p:spPr bwMode="auto">
            <a:xfrm rot="16200000" flipH="1">
              <a:off x="5832305" y="3784661"/>
              <a:ext cx="584540" cy="23823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群組 67"/>
          <p:cNvGrpSpPr>
            <a:grpSpLocks/>
          </p:cNvGrpSpPr>
          <p:nvPr/>
        </p:nvGrpSpPr>
        <p:grpSpPr bwMode="auto">
          <a:xfrm>
            <a:off x="7292975" y="3787775"/>
            <a:ext cx="1263650" cy="1606550"/>
            <a:chOff x="7292340" y="3787140"/>
            <a:chExt cx="1264920" cy="1607820"/>
          </a:xfrm>
        </p:grpSpPr>
        <p:sp>
          <p:nvSpPr>
            <p:cNvPr id="25612" name="橢圓 60"/>
            <p:cNvSpPr>
              <a:spLocks noChangeArrowheads="1"/>
            </p:cNvSpPr>
            <p:nvPr/>
          </p:nvSpPr>
          <p:spPr bwMode="auto">
            <a:xfrm>
              <a:off x="7867650" y="3787140"/>
              <a:ext cx="171450" cy="16002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3" name="橢圓 61"/>
            <p:cNvSpPr>
              <a:spLocks noChangeArrowheads="1"/>
            </p:cNvSpPr>
            <p:nvPr/>
          </p:nvSpPr>
          <p:spPr bwMode="auto">
            <a:xfrm>
              <a:off x="8385810" y="4442460"/>
              <a:ext cx="171450" cy="16002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4" name="橢圓 62"/>
            <p:cNvSpPr>
              <a:spLocks noChangeArrowheads="1"/>
            </p:cNvSpPr>
            <p:nvPr/>
          </p:nvSpPr>
          <p:spPr bwMode="auto">
            <a:xfrm>
              <a:off x="7292340" y="5234940"/>
              <a:ext cx="171450" cy="16002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群組 68"/>
          <p:cNvGrpSpPr>
            <a:grpSpLocks/>
          </p:cNvGrpSpPr>
          <p:nvPr/>
        </p:nvGrpSpPr>
        <p:grpSpPr bwMode="auto">
          <a:xfrm>
            <a:off x="5592763" y="3832225"/>
            <a:ext cx="538162" cy="1589088"/>
            <a:chOff x="5593080" y="3832860"/>
            <a:chExt cx="537210" cy="1588770"/>
          </a:xfrm>
        </p:grpSpPr>
        <p:sp>
          <p:nvSpPr>
            <p:cNvPr id="25610" name="橢圓 65"/>
            <p:cNvSpPr>
              <a:spLocks noChangeArrowheads="1"/>
            </p:cNvSpPr>
            <p:nvPr/>
          </p:nvSpPr>
          <p:spPr bwMode="auto">
            <a:xfrm>
              <a:off x="5593080" y="3832860"/>
              <a:ext cx="171450" cy="16002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1" name="橢圓 66"/>
            <p:cNvSpPr>
              <a:spLocks noChangeArrowheads="1"/>
            </p:cNvSpPr>
            <p:nvPr/>
          </p:nvSpPr>
          <p:spPr bwMode="auto">
            <a:xfrm>
              <a:off x="5958840" y="5261610"/>
              <a:ext cx="171450" cy="160020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Radio Frequencies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6088" y="2676525"/>
          <a:ext cx="4600575" cy="2861044"/>
        </p:xfrm>
        <a:graphic>
          <a:graphicData uri="http://schemas.openxmlformats.org/drawingml/2006/table">
            <a:tbl>
              <a:tblPr/>
              <a:tblGrid>
                <a:gridCol w="65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3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6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endParaRPr lang="en-US" altLang="zh-TW"/>
          </a:p>
          <a:p>
            <a:pPr algn="ctr" eaLnBrk="0" hangingPunct="0"/>
            <a:br>
              <a:rPr lang="en-US" altLang="zh-TW"/>
            </a:br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11163" y="1331913"/>
            <a:ext cx="847407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  <a:ea typeface="+mn-ea"/>
              </a:rPr>
              <a:t>Two stations can not use the same channel frequency when they are within 150 miles of each other.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latin typeface="Arial" charset="0"/>
              </a:rPr>
              <a:t>How many different frequencies needed for the 6 stations?</a:t>
            </a:r>
            <a:endParaRPr lang="en-US" sz="2400" kern="0" dirty="0">
              <a:latin typeface="+mn-lt"/>
              <a:ea typeface="+mn-ea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254625" y="2538413"/>
            <a:ext cx="1949450" cy="3036887"/>
            <a:chOff x="5882460" y="3282025"/>
            <a:chExt cx="1948970" cy="3036433"/>
          </a:xfrm>
        </p:grpSpPr>
        <p:sp>
          <p:nvSpPr>
            <p:cNvPr id="26689" name="AutoShape 13"/>
            <p:cNvSpPr>
              <a:spLocks noChangeArrowheads="1"/>
            </p:cNvSpPr>
            <p:nvPr/>
          </p:nvSpPr>
          <p:spPr bwMode="auto">
            <a:xfrm>
              <a:off x="6440673" y="4232093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0" name="AutoShape 14"/>
            <p:cNvSpPr>
              <a:spLocks noChangeArrowheads="1"/>
            </p:cNvSpPr>
            <p:nvPr/>
          </p:nvSpPr>
          <p:spPr bwMode="auto">
            <a:xfrm>
              <a:off x="7451055" y="4204383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1" name="AutoShape 15"/>
            <p:cNvSpPr>
              <a:spLocks noChangeArrowheads="1"/>
            </p:cNvSpPr>
            <p:nvPr/>
          </p:nvSpPr>
          <p:spPr bwMode="auto">
            <a:xfrm>
              <a:off x="6447700" y="5963968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2" name="AutoShape 16"/>
            <p:cNvSpPr>
              <a:spLocks noChangeArrowheads="1"/>
            </p:cNvSpPr>
            <p:nvPr/>
          </p:nvSpPr>
          <p:spPr bwMode="auto">
            <a:xfrm>
              <a:off x="6441905" y="5251445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3" name="AutoShape 17"/>
            <p:cNvSpPr>
              <a:spLocks noChangeArrowheads="1"/>
            </p:cNvSpPr>
            <p:nvPr/>
          </p:nvSpPr>
          <p:spPr bwMode="auto">
            <a:xfrm>
              <a:off x="7476823" y="5209880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4" name="AutoShape 18"/>
            <p:cNvSpPr>
              <a:spLocks noChangeArrowheads="1"/>
            </p:cNvSpPr>
            <p:nvPr/>
          </p:nvSpPr>
          <p:spPr bwMode="auto">
            <a:xfrm>
              <a:off x="5919268" y="3601113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6695" name="AutoShape 22"/>
            <p:cNvCxnSpPr>
              <a:cxnSpLocks noChangeShapeType="1"/>
              <a:stCxn id="26690" idx="6"/>
              <a:endCxn id="26689" idx="6"/>
            </p:cNvCxnSpPr>
            <p:nvPr/>
          </p:nvCxnSpPr>
          <p:spPr bwMode="auto">
            <a:xfrm flipH="1">
              <a:off x="6502586" y="4259946"/>
              <a:ext cx="1010382" cy="2771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6" name="AutoShape 24"/>
            <p:cNvCxnSpPr>
              <a:cxnSpLocks noChangeShapeType="1"/>
              <a:endCxn id="26689" idx="6"/>
            </p:cNvCxnSpPr>
            <p:nvPr/>
          </p:nvCxnSpPr>
          <p:spPr bwMode="auto">
            <a:xfrm rot="16200000" flipH="1">
              <a:off x="5859075" y="3644145"/>
              <a:ext cx="666896" cy="6201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7" name="AutoShape 26"/>
            <p:cNvCxnSpPr>
              <a:cxnSpLocks noChangeShapeType="1"/>
              <a:stCxn id="26693" idx="2"/>
            </p:cNvCxnSpPr>
            <p:nvPr/>
          </p:nvCxnSpPr>
          <p:spPr bwMode="auto">
            <a:xfrm rot="10800000" flipH="1">
              <a:off x="7476823" y="4253345"/>
              <a:ext cx="4632" cy="10120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8" name="AutoShape 28"/>
            <p:cNvCxnSpPr>
              <a:cxnSpLocks noChangeShapeType="1"/>
              <a:stCxn id="26693" idx="6"/>
              <a:endCxn id="26692" idx="6"/>
            </p:cNvCxnSpPr>
            <p:nvPr/>
          </p:nvCxnSpPr>
          <p:spPr bwMode="auto">
            <a:xfrm flipH="1">
              <a:off x="6505405" y="5265443"/>
              <a:ext cx="1033331" cy="4156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99" name="Text Box 29"/>
            <p:cNvSpPr txBox="1">
              <a:spLocks noChangeArrowheads="1"/>
            </p:cNvSpPr>
            <p:nvPr/>
          </p:nvSpPr>
          <p:spPr bwMode="auto">
            <a:xfrm>
              <a:off x="6447170" y="3851668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700" name="Text Box 30"/>
            <p:cNvSpPr txBox="1">
              <a:spLocks noChangeArrowheads="1"/>
            </p:cNvSpPr>
            <p:nvPr/>
          </p:nvSpPr>
          <p:spPr bwMode="auto">
            <a:xfrm>
              <a:off x="7484542" y="3932457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6701" name="Text Box 32"/>
            <p:cNvSpPr txBox="1">
              <a:spLocks noChangeArrowheads="1"/>
            </p:cNvSpPr>
            <p:nvPr/>
          </p:nvSpPr>
          <p:spPr bwMode="auto">
            <a:xfrm>
              <a:off x="6143478" y="5918348"/>
              <a:ext cx="3561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6702" name="Text Box 33"/>
            <p:cNvSpPr txBox="1">
              <a:spLocks noChangeArrowheads="1"/>
            </p:cNvSpPr>
            <p:nvPr/>
          </p:nvSpPr>
          <p:spPr bwMode="auto">
            <a:xfrm>
              <a:off x="6117903" y="5132825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6703" name="Text Box 36"/>
            <p:cNvSpPr txBox="1">
              <a:spLocks noChangeArrowheads="1"/>
            </p:cNvSpPr>
            <p:nvPr/>
          </p:nvSpPr>
          <p:spPr bwMode="auto">
            <a:xfrm>
              <a:off x="7489670" y="5152450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6704" name="Text Box 37"/>
            <p:cNvSpPr txBox="1">
              <a:spLocks noChangeArrowheads="1"/>
            </p:cNvSpPr>
            <p:nvPr/>
          </p:nvSpPr>
          <p:spPr bwMode="auto">
            <a:xfrm>
              <a:off x="5958955" y="3282025"/>
              <a:ext cx="2857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F</a:t>
              </a:r>
            </a:p>
          </p:txBody>
        </p:sp>
        <p:cxnSp>
          <p:nvCxnSpPr>
            <p:cNvPr id="26705" name="AutoShape 22"/>
            <p:cNvCxnSpPr>
              <a:cxnSpLocks noChangeShapeType="1"/>
              <a:stCxn id="26692" idx="0"/>
              <a:endCxn id="26689" idx="4"/>
            </p:cNvCxnSpPr>
            <p:nvPr/>
          </p:nvCxnSpPr>
          <p:spPr bwMode="auto">
            <a:xfrm rot="16200000" flipV="1">
              <a:off x="6018530" y="4796319"/>
              <a:ext cx="908227" cy="20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6" name="AutoShape 28"/>
            <p:cNvCxnSpPr>
              <a:cxnSpLocks noChangeShapeType="1"/>
              <a:endCxn id="26692" idx="4"/>
            </p:cNvCxnSpPr>
            <p:nvPr/>
          </p:nvCxnSpPr>
          <p:spPr bwMode="auto">
            <a:xfrm rot="16200000" flipV="1">
              <a:off x="6160567" y="5675658"/>
              <a:ext cx="636448" cy="102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7" name="AutoShape 28"/>
            <p:cNvCxnSpPr>
              <a:cxnSpLocks noChangeShapeType="1"/>
              <a:endCxn id="26702" idx="3"/>
            </p:cNvCxnSpPr>
            <p:nvPr/>
          </p:nvCxnSpPr>
          <p:spPr bwMode="auto">
            <a:xfrm rot="5400000">
              <a:off x="6445219" y="4324353"/>
              <a:ext cx="1051825" cy="9652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96875" y="5699125"/>
            <a:ext cx="7305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V = radio stations; E = two stations within 150 miles</a:t>
            </a:r>
            <a:br>
              <a:rPr lang="en-US" altLang="zh-TW" sz="2400"/>
            </a:br>
            <a:r>
              <a:rPr lang="en-US" altLang="zh-TW" sz="2400"/>
              <a:t>Number of colors = number of different frequencies. 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240338" y="2835275"/>
            <a:ext cx="1677987" cy="2514600"/>
            <a:chOff x="6033453" y="3002280"/>
            <a:chExt cx="1677987" cy="2515669"/>
          </a:xfrm>
        </p:grpSpPr>
        <p:sp>
          <p:nvSpPr>
            <p:cNvPr id="26683" name="Oval 77"/>
            <p:cNvSpPr>
              <a:spLocks noChangeArrowheads="1"/>
            </p:cNvSpPr>
            <p:nvPr/>
          </p:nvSpPr>
          <p:spPr bwMode="auto">
            <a:xfrm>
              <a:off x="6033453" y="3002280"/>
              <a:ext cx="108267" cy="13822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4" name="Oval 77"/>
            <p:cNvSpPr>
              <a:spLocks noChangeArrowheads="1"/>
            </p:cNvSpPr>
            <p:nvPr/>
          </p:nvSpPr>
          <p:spPr bwMode="auto">
            <a:xfrm>
              <a:off x="6597333" y="4663440"/>
              <a:ext cx="108267" cy="13822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5" name="Oval 77"/>
            <p:cNvSpPr>
              <a:spLocks noChangeArrowheads="1"/>
            </p:cNvSpPr>
            <p:nvPr/>
          </p:nvSpPr>
          <p:spPr bwMode="auto">
            <a:xfrm>
              <a:off x="6582093" y="3657600"/>
              <a:ext cx="108267" cy="13822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6" name="Oval 77"/>
            <p:cNvSpPr>
              <a:spLocks noChangeArrowheads="1"/>
            </p:cNvSpPr>
            <p:nvPr/>
          </p:nvSpPr>
          <p:spPr bwMode="auto">
            <a:xfrm>
              <a:off x="7603173" y="4648200"/>
              <a:ext cx="108267" cy="13822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7" name="Oval 77"/>
            <p:cNvSpPr>
              <a:spLocks noChangeArrowheads="1"/>
            </p:cNvSpPr>
            <p:nvPr/>
          </p:nvSpPr>
          <p:spPr bwMode="auto">
            <a:xfrm>
              <a:off x="7587933" y="3611880"/>
              <a:ext cx="108267" cy="13822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8" name="Oval 77"/>
            <p:cNvSpPr>
              <a:spLocks noChangeArrowheads="1"/>
            </p:cNvSpPr>
            <p:nvPr/>
          </p:nvSpPr>
          <p:spPr bwMode="auto">
            <a:xfrm>
              <a:off x="6597333" y="5379720"/>
              <a:ext cx="108267" cy="13822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192963" y="3597275"/>
            <a:ext cx="18653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 frequencies</a:t>
            </a:r>
          </a:p>
          <a:p>
            <a:pPr eaLnBrk="1" hangingPunct="1"/>
            <a:r>
              <a:rPr lang="en-US" altLang="zh-TW"/>
              <a:t>Same frequency</a:t>
            </a:r>
          </a:p>
          <a:p>
            <a:pPr eaLnBrk="1" hangingPunct="1"/>
            <a:r>
              <a:rPr lang="en-US" altLang="zh-TW"/>
              <a:t>for Stations</a:t>
            </a:r>
          </a:p>
          <a:p>
            <a:pPr lvl="1" eaLnBrk="1" hangingPunct="1"/>
            <a:r>
              <a:rPr lang="en-US" altLang="zh-TW"/>
              <a:t>A &amp; E</a:t>
            </a:r>
          </a:p>
          <a:p>
            <a:pPr lvl="1" eaLnBrk="1" hangingPunct="1"/>
            <a:r>
              <a:rPr lang="en-US" altLang="zh-TW"/>
              <a:t>D &amp; F</a:t>
            </a:r>
            <a:br>
              <a:rPr lang="en-US" altLang="zh-TW"/>
            </a:br>
            <a:r>
              <a:rPr lang="en-US" altLang="zh-TW"/>
              <a:t>C &amp;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6" grpId="0"/>
      <p:bldP spid="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geom.uiuc.edu/~zarembe/graph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2757488"/>
            <a:ext cx="31623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Fishes Tanks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14325" y="1344613"/>
            <a:ext cx="8421688" cy="4525962"/>
          </a:xfrm>
        </p:spPr>
        <p:txBody>
          <a:bodyPr/>
          <a:lstStyle/>
          <a:p>
            <a:r>
              <a:rPr lang="en-US" altLang="zh-TW"/>
              <a:t>Six different types of fish: </a:t>
            </a:r>
            <a:r>
              <a:rPr lang="en-US" altLang="zh-TW" b="1"/>
              <a:t>A, B, C, D, E, and F</a:t>
            </a:r>
            <a:r>
              <a:rPr lang="en-US" altLang="zh-TW"/>
              <a:t>. </a:t>
            </a:r>
          </a:p>
          <a:p>
            <a:r>
              <a:rPr lang="en-US" altLang="zh-TW"/>
              <a:t>Because of predator-prey relationships, water conditions, and size, some fish cannot be kept in the same tank.</a:t>
            </a:r>
          </a:p>
          <a:p>
            <a:endParaRPr lang="en-US" altLang="zh-TW"/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How many fish tanks are needed?</a:t>
            </a:r>
          </a:p>
          <a:p>
            <a:r>
              <a:rPr lang="en-US" altLang="zh-TW"/>
              <a:t>V = types of fishes</a:t>
            </a:r>
          </a:p>
          <a:p>
            <a:r>
              <a:rPr lang="en-US" altLang="zh-TW"/>
              <a:t>E = fishes that cannot be in the same tank</a:t>
            </a:r>
          </a:p>
          <a:p>
            <a:r>
              <a:rPr lang="en-US" altLang="zh-TW"/>
              <a:t>Different colors = different tanks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533400" y="2620963"/>
          <a:ext cx="5927725" cy="898525"/>
        </p:xfrm>
        <a:graphic>
          <a:graphicData uri="http://schemas.openxmlformats.org/drawingml/2006/table">
            <a:tbl>
              <a:tblPr/>
              <a:tblGrid>
                <a:gridCol w="84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Type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Cannot be with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B, C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 ,C, 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A, B, D, 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C, 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B, C, 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D, 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094413" y="2895600"/>
            <a:ext cx="2546350" cy="2073275"/>
            <a:chOff x="6094413" y="2895600"/>
            <a:chExt cx="2546667" cy="2073709"/>
          </a:xfrm>
        </p:grpSpPr>
        <p:sp>
          <p:nvSpPr>
            <p:cNvPr id="27677" name="Oval 77"/>
            <p:cNvSpPr>
              <a:spLocks noChangeArrowheads="1"/>
            </p:cNvSpPr>
            <p:nvPr/>
          </p:nvSpPr>
          <p:spPr bwMode="auto">
            <a:xfrm>
              <a:off x="6094413" y="3657600"/>
              <a:ext cx="108267" cy="138229"/>
            </a:xfrm>
            <a:prstGeom prst="ellipse">
              <a:avLst/>
            </a:prstGeom>
            <a:solidFill>
              <a:srgbClr val="35F52B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78" name="Oval 77"/>
            <p:cNvSpPr>
              <a:spLocks noChangeArrowheads="1"/>
            </p:cNvSpPr>
            <p:nvPr/>
          </p:nvSpPr>
          <p:spPr bwMode="auto">
            <a:xfrm>
              <a:off x="8258493" y="4358640"/>
              <a:ext cx="108267" cy="138229"/>
            </a:xfrm>
            <a:prstGeom prst="ellipse">
              <a:avLst/>
            </a:prstGeom>
            <a:solidFill>
              <a:srgbClr val="35F52B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79" name="Oval 77"/>
            <p:cNvSpPr>
              <a:spLocks noChangeArrowheads="1"/>
            </p:cNvSpPr>
            <p:nvPr/>
          </p:nvSpPr>
          <p:spPr bwMode="auto">
            <a:xfrm>
              <a:off x="7420293" y="2895600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0" name="Oval 77"/>
            <p:cNvSpPr>
              <a:spLocks noChangeArrowheads="1"/>
            </p:cNvSpPr>
            <p:nvPr/>
          </p:nvSpPr>
          <p:spPr bwMode="auto">
            <a:xfrm>
              <a:off x="7237413" y="4831080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1" name="Oval 77"/>
            <p:cNvSpPr>
              <a:spLocks noChangeArrowheads="1"/>
            </p:cNvSpPr>
            <p:nvPr/>
          </p:nvSpPr>
          <p:spPr bwMode="auto">
            <a:xfrm>
              <a:off x="8532813" y="3352800"/>
              <a:ext cx="108267" cy="138229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2" name="Oval 77"/>
            <p:cNvSpPr>
              <a:spLocks noChangeArrowheads="1"/>
            </p:cNvSpPr>
            <p:nvPr/>
          </p:nvSpPr>
          <p:spPr bwMode="auto">
            <a:xfrm>
              <a:off x="6239345" y="4432805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5653088"/>
          <a:ext cx="6096000" cy="833437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A, D, 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 and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直線接點 14"/>
          <p:cNvCxnSpPr>
            <a:cxnSpLocks noChangeShapeType="1"/>
            <a:endCxn id="27681" idx="3"/>
          </p:cNvCxnSpPr>
          <p:nvPr/>
        </p:nvCxnSpPr>
        <p:spPr bwMode="auto">
          <a:xfrm flipV="1">
            <a:off x="6370638" y="3470275"/>
            <a:ext cx="2178050" cy="1017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Remark</a:t>
            </a:r>
            <a:endParaRPr lang="zh-TW" altLang="en-US" dirty="0"/>
          </a:p>
        </p:txBody>
      </p:sp>
      <p:sp>
        <p:nvSpPr>
          <p:cNvPr id="25603" name="文字方塊 3"/>
          <p:cNvSpPr txBox="1">
            <a:spLocks noChangeArrowheads="1"/>
          </p:cNvSpPr>
          <p:nvPr/>
        </p:nvSpPr>
        <p:spPr bwMode="auto">
          <a:xfrm>
            <a:off x="434975" y="1338263"/>
            <a:ext cx="83312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TW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Four Color Theorem</a:t>
            </a:r>
            <a:r>
              <a:rPr lang="en-US" altLang="zh-TW" sz="2400" dirty="0"/>
              <a:t>: Any </a:t>
            </a:r>
            <a:r>
              <a:rPr lang="en-US" altLang="zh-TW" sz="2400" dirty="0">
                <a:solidFill>
                  <a:srgbClr val="0000FF"/>
                </a:solidFill>
              </a:rPr>
              <a:t>planar</a:t>
            </a:r>
            <a:r>
              <a:rPr lang="en-US" altLang="zh-TW" sz="2400" dirty="0"/>
              <a:t> graph can be colored using </a:t>
            </a:r>
            <a:r>
              <a:rPr lang="en-US" altLang="zh-TW" sz="2400" dirty="0">
                <a:solidFill>
                  <a:srgbClr val="0000FF"/>
                </a:solidFill>
              </a:rPr>
              <a:t>at most 4 colors</a:t>
            </a:r>
            <a:r>
              <a:rPr lang="en-US" altLang="zh-TW" sz="2400" dirty="0"/>
              <a:t>. (i.e., chromatic number of a planar graph is 4).</a:t>
            </a:r>
            <a:endParaRPr lang="en-US" altLang="zh-TW" sz="2000" dirty="0"/>
          </a:p>
        </p:txBody>
      </p:sp>
      <p:pic>
        <p:nvPicPr>
          <p:cNvPr id="28676" name="Picture 4" descr="C:\grad school\CS7123\us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2446338"/>
            <a:ext cx="301307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08338" y="2620963"/>
            <a:ext cx="5557837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  <a:latin typeface="+mn-lt"/>
                <a:ea typeface="+mn-ea"/>
              </a:rPr>
              <a:t>1850: Conjectured by Guthrie (a University College student).</a:t>
            </a: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1852: De Morgan told Sir WR Hamilton</a:t>
            </a: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  <a:latin typeface="+mn-lt"/>
                <a:ea typeface="+mn-ea"/>
              </a:rPr>
              <a:t>1879: Published “proof” by </a:t>
            </a:r>
            <a:r>
              <a:rPr lang="en-US" kern="0" dirty="0" err="1">
                <a:solidFill>
                  <a:srgbClr val="0000FF"/>
                </a:solidFill>
                <a:latin typeface="+mn-lt"/>
                <a:ea typeface="+mn-ea"/>
              </a:rPr>
              <a:t>Kempe</a:t>
            </a:r>
            <a:endParaRPr lang="en-US" kern="0" dirty="0">
              <a:solidFill>
                <a:srgbClr val="0000FF"/>
              </a:solidFill>
              <a:latin typeface="+mn-lt"/>
              <a:ea typeface="+mn-ea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1890: Refutation of </a:t>
            </a:r>
            <a:r>
              <a:rPr lang="en-US" kern="0" dirty="0" err="1">
                <a:latin typeface="+mn-lt"/>
                <a:ea typeface="+mn-ea"/>
              </a:rPr>
              <a:t>Kempe</a:t>
            </a:r>
            <a:r>
              <a:rPr lang="en-US" kern="0" dirty="0">
                <a:latin typeface="+mn-lt"/>
                <a:ea typeface="+mn-ea"/>
              </a:rPr>
              <a:t> proof by </a:t>
            </a:r>
            <a:r>
              <a:rPr lang="en-US" kern="0" dirty="0" err="1">
                <a:latin typeface="+mn-lt"/>
                <a:ea typeface="+mn-ea"/>
              </a:rPr>
              <a:t>Heawood</a:t>
            </a:r>
            <a:endParaRPr lang="en-US" kern="0" dirty="0">
              <a:latin typeface="+mn-lt"/>
              <a:ea typeface="+mn-ea"/>
            </a:endParaRP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  <a:ea typeface="+mn-ea"/>
              </a:rPr>
              <a:t>	Proof </a:t>
            </a:r>
            <a:r>
              <a:rPr lang="en-US" i="1" kern="0" dirty="0">
                <a:latin typeface="+mn-lt"/>
                <a:ea typeface="+mn-ea"/>
              </a:rPr>
              <a:t>did</a:t>
            </a:r>
            <a:r>
              <a:rPr lang="en-US" kern="0" dirty="0">
                <a:latin typeface="+mn-lt"/>
                <a:ea typeface="+mn-ea"/>
              </a:rPr>
              <a:t> prove 5-color theorem</a:t>
            </a:r>
          </a:p>
        </p:txBody>
      </p:sp>
      <p:sp>
        <p:nvSpPr>
          <p:cNvPr id="7" name="矩形 6"/>
          <p:cNvSpPr/>
          <p:nvPr/>
        </p:nvSpPr>
        <p:spPr>
          <a:xfrm>
            <a:off x="296863" y="4627563"/>
            <a:ext cx="84693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altLang="zh-TW" kern="0" dirty="0">
                <a:solidFill>
                  <a:srgbClr val="0000FF"/>
                </a:solidFill>
              </a:rPr>
              <a:t>1976: Proof by </a:t>
            </a:r>
            <a:r>
              <a:rPr lang="en-US" altLang="zh-TW" kern="0" dirty="0" err="1">
                <a:solidFill>
                  <a:srgbClr val="0000FF"/>
                </a:solidFill>
              </a:rPr>
              <a:t>Appel</a:t>
            </a:r>
            <a:r>
              <a:rPr lang="en-US" altLang="zh-TW" kern="0" dirty="0">
                <a:solidFill>
                  <a:srgbClr val="0000FF"/>
                </a:solidFill>
              </a:rPr>
              <a:t> and </a:t>
            </a:r>
            <a:r>
              <a:rPr lang="en-US" altLang="zh-TW" kern="0" dirty="0" err="1">
                <a:solidFill>
                  <a:srgbClr val="0000FF"/>
                </a:solidFill>
              </a:rPr>
              <a:t>Haken</a:t>
            </a:r>
            <a:r>
              <a:rPr lang="en-US" altLang="zh-TW" kern="0" dirty="0">
                <a:solidFill>
                  <a:srgbClr val="0000FF"/>
                </a:solidFill>
              </a:rPr>
              <a:t> (University of Illinois)</a:t>
            </a:r>
            <a:endParaRPr lang="en-US" altLang="zh-TW" kern="0" dirty="0"/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Reduced to about 2000 different configurations.</a:t>
            </a: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Proved correct in 1976 by a computer program</a:t>
            </a: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Required hundreds of hours of computer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Planar Graphs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49500" y="2932113"/>
            <a:ext cx="887413" cy="890587"/>
            <a:chOff x="2520" y="2679"/>
            <a:chExt cx="559" cy="561"/>
          </a:xfrm>
        </p:grpSpPr>
        <p:sp>
          <p:nvSpPr>
            <p:cNvPr id="5188" name="Rectangle 4"/>
            <p:cNvSpPr>
              <a:spLocks noChangeArrowheads="1"/>
            </p:cNvSpPr>
            <p:nvPr/>
          </p:nvSpPr>
          <p:spPr bwMode="auto">
            <a:xfrm>
              <a:off x="2548" y="2729"/>
              <a:ext cx="486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9" name="Line 5"/>
            <p:cNvSpPr>
              <a:spLocks noChangeShapeType="1"/>
            </p:cNvSpPr>
            <p:nvPr/>
          </p:nvSpPr>
          <p:spPr bwMode="auto">
            <a:xfrm>
              <a:off x="2548" y="2730"/>
              <a:ext cx="489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6"/>
            <p:cNvSpPr>
              <a:spLocks noChangeShapeType="1"/>
            </p:cNvSpPr>
            <p:nvPr/>
          </p:nvSpPr>
          <p:spPr bwMode="auto">
            <a:xfrm flipH="1">
              <a:off x="2544" y="2722"/>
              <a:ext cx="481" cy="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Oval 7"/>
            <p:cNvSpPr>
              <a:spLocks noChangeArrowheads="1"/>
            </p:cNvSpPr>
            <p:nvPr/>
          </p:nvSpPr>
          <p:spPr bwMode="auto">
            <a:xfrm>
              <a:off x="2520" y="27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2" name="Oval 8"/>
            <p:cNvSpPr>
              <a:spLocks noChangeArrowheads="1"/>
            </p:cNvSpPr>
            <p:nvPr/>
          </p:nvSpPr>
          <p:spPr bwMode="auto">
            <a:xfrm>
              <a:off x="2520" y="31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3" name="Oval 9"/>
            <p:cNvSpPr>
              <a:spLocks noChangeArrowheads="1"/>
            </p:cNvSpPr>
            <p:nvPr/>
          </p:nvSpPr>
          <p:spPr bwMode="auto">
            <a:xfrm>
              <a:off x="2997" y="315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4" name="Oval 10"/>
            <p:cNvSpPr>
              <a:spLocks noChangeArrowheads="1"/>
            </p:cNvSpPr>
            <p:nvPr/>
          </p:nvSpPr>
          <p:spPr bwMode="auto">
            <a:xfrm>
              <a:off x="2997" y="267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46475" y="2867025"/>
            <a:ext cx="2244725" cy="1008063"/>
            <a:chOff x="3266" y="2686"/>
            <a:chExt cx="1414" cy="635"/>
          </a:xfrm>
        </p:grpSpPr>
        <p:sp>
          <p:nvSpPr>
            <p:cNvPr id="5180" name="Rectangle 12"/>
            <p:cNvSpPr>
              <a:spLocks noChangeArrowheads="1"/>
            </p:cNvSpPr>
            <p:nvPr/>
          </p:nvSpPr>
          <p:spPr bwMode="auto">
            <a:xfrm>
              <a:off x="3801" y="2822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1" name="Line 13"/>
            <p:cNvSpPr>
              <a:spLocks noChangeShapeType="1"/>
            </p:cNvSpPr>
            <p:nvPr/>
          </p:nvSpPr>
          <p:spPr bwMode="auto">
            <a:xfrm flipH="1">
              <a:off x="3801" y="2830"/>
              <a:ext cx="461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Arc 14"/>
            <p:cNvSpPr>
              <a:spLocks/>
            </p:cNvSpPr>
            <p:nvPr/>
          </p:nvSpPr>
          <p:spPr bwMode="auto">
            <a:xfrm flipV="1">
              <a:off x="3798" y="2686"/>
              <a:ext cx="882" cy="585"/>
            </a:xfrm>
            <a:custGeom>
              <a:avLst/>
              <a:gdLst>
                <a:gd name="T0" fmla="*/ 0 w 39442"/>
                <a:gd name="T1" fmla="*/ 0 h 42878"/>
                <a:gd name="T2" fmla="*/ 0 w 39442"/>
                <a:gd name="T3" fmla="*/ 0 h 42878"/>
                <a:gd name="T4" fmla="*/ 0 w 39442"/>
                <a:gd name="T5" fmla="*/ 0 h 42878"/>
                <a:gd name="T6" fmla="*/ 0 60000 65536"/>
                <a:gd name="T7" fmla="*/ 0 60000 65536"/>
                <a:gd name="T8" fmla="*/ 0 60000 65536"/>
                <a:gd name="T9" fmla="*/ 0 w 39442"/>
                <a:gd name="T10" fmla="*/ 0 h 42878"/>
                <a:gd name="T11" fmla="*/ 39442 w 39442"/>
                <a:gd name="T12" fmla="*/ 42878 h 428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442" h="42878" fill="none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</a:path>
                <a:path w="39442" h="42878" stroke="0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  <a:lnTo>
                    <a:pt x="17842" y="21278"/>
                  </a:lnTo>
                  <a:lnTo>
                    <a:pt x="2155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AutoShape 15"/>
            <p:cNvSpPr>
              <a:spLocks noChangeArrowheads="1"/>
            </p:cNvSpPr>
            <p:nvPr/>
          </p:nvSpPr>
          <p:spPr bwMode="auto">
            <a:xfrm>
              <a:off x="3266" y="2905"/>
              <a:ext cx="247" cy="197"/>
            </a:xfrm>
            <a:prstGeom prst="rightArrow">
              <a:avLst>
                <a:gd name="adj1" fmla="val 50000"/>
                <a:gd name="adj2" fmla="val 3134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4" name="Oval 16"/>
            <p:cNvSpPr>
              <a:spLocks noChangeArrowheads="1"/>
            </p:cNvSpPr>
            <p:nvPr/>
          </p:nvSpPr>
          <p:spPr bwMode="auto">
            <a:xfrm>
              <a:off x="3770" y="277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5" name="Oval 17"/>
            <p:cNvSpPr>
              <a:spLocks noChangeArrowheads="1"/>
            </p:cNvSpPr>
            <p:nvPr/>
          </p:nvSpPr>
          <p:spPr bwMode="auto">
            <a:xfrm>
              <a:off x="3754" y="32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6" name="Oval 18"/>
            <p:cNvSpPr>
              <a:spLocks noChangeArrowheads="1"/>
            </p:cNvSpPr>
            <p:nvPr/>
          </p:nvSpPr>
          <p:spPr bwMode="auto">
            <a:xfrm>
              <a:off x="4231" y="323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7" name="Oval 19"/>
            <p:cNvSpPr>
              <a:spLocks noChangeArrowheads="1"/>
            </p:cNvSpPr>
            <p:nvPr/>
          </p:nvSpPr>
          <p:spPr bwMode="auto">
            <a:xfrm>
              <a:off x="4223" y="278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716088" y="5033963"/>
            <a:ext cx="1096962" cy="1008062"/>
            <a:chOff x="3689" y="1711"/>
            <a:chExt cx="896" cy="807"/>
          </a:xfrm>
        </p:grpSpPr>
        <p:sp>
          <p:nvSpPr>
            <p:cNvPr id="5160" name="Line 21"/>
            <p:cNvSpPr>
              <a:spLocks noChangeShapeType="1"/>
            </p:cNvSpPr>
            <p:nvPr/>
          </p:nvSpPr>
          <p:spPr bwMode="auto">
            <a:xfrm>
              <a:off x="4246" y="198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22"/>
            <p:cNvSpPr>
              <a:spLocks noChangeShapeType="1"/>
            </p:cNvSpPr>
            <p:nvPr/>
          </p:nvSpPr>
          <p:spPr bwMode="auto">
            <a:xfrm>
              <a:off x="3736" y="1983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23"/>
            <p:cNvSpPr>
              <a:spLocks noChangeShapeType="1"/>
            </p:cNvSpPr>
            <p:nvPr/>
          </p:nvSpPr>
          <p:spPr bwMode="auto">
            <a:xfrm>
              <a:off x="4542" y="175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24"/>
            <p:cNvSpPr>
              <a:spLocks noChangeShapeType="1"/>
            </p:cNvSpPr>
            <p:nvPr/>
          </p:nvSpPr>
          <p:spPr bwMode="auto">
            <a:xfrm>
              <a:off x="4033" y="1752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25"/>
            <p:cNvSpPr>
              <a:spLocks noChangeShapeType="1"/>
            </p:cNvSpPr>
            <p:nvPr/>
          </p:nvSpPr>
          <p:spPr bwMode="auto">
            <a:xfrm flipH="1">
              <a:off x="3729" y="1735"/>
              <a:ext cx="295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26"/>
            <p:cNvSpPr>
              <a:spLocks noChangeShapeType="1"/>
            </p:cNvSpPr>
            <p:nvPr/>
          </p:nvSpPr>
          <p:spPr bwMode="auto">
            <a:xfrm>
              <a:off x="4024" y="175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27"/>
            <p:cNvSpPr>
              <a:spLocks noChangeShapeType="1"/>
            </p:cNvSpPr>
            <p:nvPr/>
          </p:nvSpPr>
          <p:spPr bwMode="auto">
            <a:xfrm>
              <a:off x="3744" y="2477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28"/>
            <p:cNvSpPr>
              <a:spLocks noChangeShapeType="1"/>
            </p:cNvSpPr>
            <p:nvPr/>
          </p:nvSpPr>
          <p:spPr bwMode="auto">
            <a:xfrm>
              <a:off x="4024" y="2246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29"/>
            <p:cNvSpPr>
              <a:spLocks noChangeShapeType="1"/>
            </p:cNvSpPr>
            <p:nvPr/>
          </p:nvSpPr>
          <p:spPr bwMode="auto">
            <a:xfrm flipH="1">
              <a:off x="3730" y="2254"/>
              <a:ext cx="287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30"/>
            <p:cNvSpPr>
              <a:spLocks noChangeShapeType="1"/>
            </p:cNvSpPr>
            <p:nvPr/>
          </p:nvSpPr>
          <p:spPr bwMode="auto">
            <a:xfrm>
              <a:off x="3736" y="1991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31"/>
            <p:cNvSpPr>
              <a:spLocks noChangeShapeType="1"/>
            </p:cNvSpPr>
            <p:nvPr/>
          </p:nvSpPr>
          <p:spPr bwMode="auto">
            <a:xfrm flipH="1">
              <a:off x="4230" y="1744"/>
              <a:ext cx="321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32"/>
            <p:cNvSpPr>
              <a:spLocks noChangeShapeType="1"/>
            </p:cNvSpPr>
            <p:nvPr/>
          </p:nvSpPr>
          <p:spPr bwMode="auto">
            <a:xfrm flipH="1">
              <a:off x="4248" y="2264"/>
              <a:ext cx="280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Oval 33"/>
            <p:cNvSpPr>
              <a:spLocks noChangeArrowheads="1"/>
            </p:cNvSpPr>
            <p:nvPr/>
          </p:nvSpPr>
          <p:spPr bwMode="auto">
            <a:xfrm>
              <a:off x="3689" y="24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3" name="Oval 34"/>
            <p:cNvSpPr>
              <a:spLocks noChangeArrowheads="1"/>
            </p:cNvSpPr>
            <p:nvPr/>
          </p:nvSpPr>
          <p:spPr bwMode="auto">
            <a:xfrm>
              <a:off x="3697" y="194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4" name="Oval 35"/>
            <p:cNvSpPr>
              <a:spLocks noChangeArrowheads="1"/>
            </p:cNvSpPr>
            <p:nvPr/>
          </p:nvSpPr>
          <p:spPr bwMode="auto">
            <a:xfrm>
              <a:off x="3985" y="17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5" name="Oval 36"/>
            <p:cNvSpPr>
              <a:spLocks noChangeArrowheads="1"/>
            </p:cNvSpPr>
            <p:nvPr/>
          </p:nvSpPr>
          <p:spPr bwMode="auto">
            <a:xfrm>
              <a:off x="4503" y="17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6" name="Oval 37"/>
            <p:cNvSpPr>
              <a:spLocks noChangeArrowheads="1"/>
            </p:cNvSpPr>
            <p:nvPr/>
          </p:nvSpPr>
          <p:spPr bwMode="auto">
            <a:xfrm>
              <a:off x="4207" y="193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7" name="Oval 38"/>
            <p:cNvSpPr>
              <a:spLocks noChangeArrowheads="1"/>
            </p:cNvSpPr>
            <p:nvPr/>
          </p:nvSpPr>
          <p:spPr bwMode="auto">
            <a:xfrm>
              <a:off x="3985" y="22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8" name="Oval 39"/>
            <p:cNvSpPr>
              <a:spLocks noChangeArrowheads="1"/>
            </p:cNvSpPr>
            <p:nvPr/>
          </p:nvSpPr>
          <p:spPr bwMode="auto">
            <a:xfrm>
              <a:off x="4487" y="221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9" name="Oval 40"/>
            <p:cNvSpPr>
              <a:spLocks noChangeArrowheads="1"/>
            </p:cNvSpPr>
            <p:nvPr/>
          </p:nvSpPr>
          <p:spPr bwMode="auto">
            <a:xfrm>
              <a:off x="4215" y="24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819775" y="5027613"/>
            <a:ext cx="1606550" cy="1052512"/>
            <a:chOff x="4034" y="3503"/>
            <a:chExt cx="1012" cy="511"/>
          </a:xfrm>
        </p:grpSpPr>
        <p:sp>
          <p:nvSpPr>
            <p:cNvPr id="5145" name="Line 42"/>
            <p:cNvSpPr>
              <a:spLocks noChangeShapeType="1"/>
            </p:cNvSpPr>
            <p:nvPr/>
          </p:nvSpPr>
          <p:spPr bwMode="auto">
            <a:xfrm>
              <a:off x="4081" y="3538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43"/>
            <p:cNvSpPr>
              <a:spLocks noChangeShapeType="1"/>
            </p:cNvSpPr>
            <p:nvPr/>
          </p:nvSpPr>
          <p:spPr bwMode="auto">
            <a:xfrm>
              <a:off x="4081" y="3751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44"/>
            <p:cNvSpPr>
              <a:spLocks noChangeShapeType="1"/>
            </p:cNvSpPr>
            <p:nvPr/>
          </p:nvSpPr>
          <p:spPr bwMode="auto">
            <a:xfrm>
              <a:off x="4089" y="3974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45"/>
            <p:cNvSpPr>
              <a:spLocks noChangeShapeType="1"/>
            </p:cNvSpPr>
            <p:nvPr/>
          </p:nvSpPr>
          <p:spPr bwMode="auto">
            <a:xfrm>
              <a:off x="4082" y="3768"/>
              <a:ext cx="90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46"/>
            <p:cNvSpPr>
              <a:spLocks noChangeShapeType="1"/>
            </p:cNvSpPr>
            <p:nvPr/>
          </p:nvSpPr>
          <p:spPr bwMode="auto">
            <a:xfrm flipV="1">
              <a:off x="4081" y="3538"/>
              <a:ext cx="914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47"/>
            <p:cNvSpPr>
              <a:spLocks noChangeShapeType="1"/>
            </p:cNvSpPr>
            <p:nvPr/>
          </p:nvSpPr>
          <p:spPr bwMode="auto">
            <a:xfrm flipV="1">
              <a:off x="4081" y="3744"/>
              <a:ext cx="914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48"/>
            <p:cNvSpPr>
              <a:spLocks noChangeShapeType="1"/>
            </p:cNvSpPr>
            <p:nvPr/>
          </p:nvSpPr>
          <p:spPr bwMode="auto">
            <a:xfrm>
              <a:off x="4081" y="3538"/>
              <a:ext cx="906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49"/>
            <p:cNvSpPr>
              <a:spLocks noChangeShapeType="1"/>
            </p:cNvSpPr>
            <p:nvPr/>
          </p:nvSpPr>
          <p:spPr bwMode="auto">
            <a:xfrm flipV="1">
              <a:off x="4090" y="3538"/>
              <a:ext cx="89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50"/>
            <p:cNvSpPr>
              <a:spLocks noChangeShapeType="1"/>
            </p:cNvSpPr>
            <p:nvPr/>
          </p:nvSpPr>
          <p:spPr bwMode="auto">
            <a:xfrm>
              <a:off x="4074" y="3546"/>
              <a:ext cx="90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Oval 51"/>
            <p:cNvSpPr>
              <a:spLocks noChangeArrowheads="1"/>
            </p:cNvSpPr>
            <p:nvPr/>
          </p:nvSpPr>
          <p:spPr bwMode="auto">
            <a:xfrm>
              <a:off x="4042" y="37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5" name="Oval 52"/>
            <p:cNvSpPr>
              <a:spLocks noChangeArrowheads="1"/>
            </p:cNvSpPr>
            <p:nvPr/>
          </p:nvSpPr>
          <p:spPr bwMode="auto">
            <a:xfrm>
              <a:off x="4043" y="39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6" name="Oval 53"/>
            <p:cNvSpPr>
              <a:spLocks noChangeArrowheads="1"/>
            </p:cNvSpPr>
            <p:nvPr/>
          </p:nvSpPr>
          <p:spPr bwMode="auto">
            <a:xfrm>
              <a:off x="4964" y="39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7" name="Oval 54"/>
            <p:cNvSpPr>
              <a:spLocks noChangeArrowheads="1"/>
            </p:cNvSpPr>
            <p:nvPr/>
          </p:nvSpPr>
          <p:spPr bwMode="auto">
            <a:xfrm>
              <a:off x="4956" y="37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8" name="Oval 55"/>
            <p:cNvSpPr>
              <a:spLocks noChangeArrowheads="1"/>
            </p:cNvSpPr>
            <p:nvPr/>
          </p:nvSpPr>
          <p:spPr bwMode="auto">
            <a:xfrm>
              <a:off x="4956" y="35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9" name="Oval 56"/>
            <p:cNvSpPr>
              <a:spLocks noChangeArrowheads="1"/>
            </p:cNvSpPr>
            <p:nvPr/>
          </p:nvSpPr>
          <p:spPr bwMode="auto">
            <a:xfrm>
              <a:off x="4034" y="35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33209" name="Rectangle 57"/>
          <p:cNvSpPr>
            <a:spLocks noChangeArrowheads="1"/>
          </p:cNvSpPr>
          <p:nvPr/>
        </p:nvSpPr>
        <p:spPr bwMode="auto">
          <a:xfrm>
            <a:off x="508000" y="1460500"/>
            <a:ext cx="824230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>
                <a:latin typeface="Arial" charset="0"/>
              </a:rPr>
              <a:t>A graph is </a:t>
            </a:r>
            <a:r>
              <a:rPr lang="en-US" sz="24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planar</a:t>
            </a:r>
            <a:r>
              <a:rPr lang="en-US" sz="2400">
                <a:latin typeface="Arial" charset="0"/>
              </a:rPr>
              <a:t> if it can be drawn in the plane without any edge crossings.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sz="2400">
                <a:latin typeface="Arial" charset="0"/>
              </a:rPr>
              <a:t>Is </a:t>
            </a:r>
            <a:r>
              <a:rPr lang="en-US" sz="2400" i="1">
                <a:latin typeface="Arial" charset="0"/>
              </a:rPr>
              <a:t>K</a:t>
            </a:r>
            <a:r>
              <a:rPr lang="en-US" sz="2400" i="1" baseline="-25000">
                <a:latin typeface="Arial" charset="0"/>
              </a:rPr>
              <a:t>4</a:t>
            </a:r>
            <a:r>
              <a:rPr lang="en-US" sz="2400">
                <a:latin typeface="Arial" charset="0"/>
              </a:rPr>
              <a:t> planar?</a:t>
            </a:r>
          </a:p>
        </p:txBody>
      </p:sp>
      <p:sp>
        <p:nvSpPr>
          <p:cNvPr id="433210" name="Rectangle 58"/>
          <p:cNvSpPr>
            <a:spLocks noChangeArrowheads="1"/>
          </p:cNvSpPr>
          <p:nvPr/>
        </p:nvSpPr>
        <p:spPr bwMode="auto">
          <a:xfrm>
            <a:off x="457200" y="4211638"/>
            <a:ext cx="27940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Is </a:t>
            </a:r>
            <a:r>
              <a:rPr lang="en-US" altLang="zh-TW" sz="2400" i="1"/>
              <a:t>Q</a:t>
            </a:r>
            <a:r>
              <a:rPr lang="en-US" altLang="zh-TW" sz="2400" i="1" baseline="-25000"/>
              <a:t>3</a:t>
            </a:r>
            <a:r>
              <a:rPr lang="en-US" altLang="zh-TW" sz="2400"/>
              <a:t> planar?</a:t>
            </a:r>
          </a:p>
        </p:txBody>
      </p:sp>
      <p:sp>
        <p:nvSpPr>
          <p:cNvPr id="433211" name="Rectangle 59"/>
          <p:cNvSpPr>
            <a:spLocks noChangeArrowheads="1"/>
          </p:cNvSpPr>
          <p:nvPr/>
        </p:nvSpPr>
        <p:spPr bwMode="auto">
          <a:xfrm>
            <a:off x="4953000" y="4160838"/>
            <a:ext cx="30861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Is </a:t>
            </a:r>
            <a:r>
              <a:rPr lang="en-US" altLang="zh-TW" sz="2400" i="1"/>
              <a:t>K</a:t>
            </a:r>
            <a:r>
              <a:rPr lang="en-US" altLang="zh-TW" sz="2400" i="1" baseline="-25000"/>
              <a:t>3,3</a:t>
            </a:r>
            <a:r>
              <a:rPr lang="en-US" altLang="zh-TW" sz="2400"/>
              <a:t> planar?</a:t>
            </a:r>
          </a:p>
        </p:txBody>
      </p: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360738" y="5043488"/>
            <a:ext cx="1095375" cy="995362"/>
            <a:chOff x="2054" y="2936"/>
            <a:chExt cx="1274" cy="1139"/>
          </a:xfrm>
        </p:grpSpPr>
        <p:sp>
          <p:nvSpPr>
            <p:cNvPr id="5131" name="Rectangle 61"/>
            <p:cNvSpPr>
              <a:spLocks noChangeArrowheads="1"/>
            </p:cNvSpPr>
            <p:nvPr/>
          </p:nvSpPr>
          <p:spPr bwMode="auto">
            <a:xfrm>
              <a:off x="2090" y="2969"/>
              <a:ext cx="1191" cy="10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2" name="Rectangle 62"/>
            <p:cNvSpPr>
              <a:spLocks noChangeArrowheads="1"/>
            </p:cNvSpPr>
            <p:nvPr/>
          </p:nvSpPr>
          <p:spPr bwMode="auto">
            <a:xfrm>
              <a:off x="2391" y="3233"/>
              <a:ext cx="583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3" name="Line 63"/>
            <p:cNvSpPr>
              <a:spLocks noChangeShapeType="1"/>
            </p:cNvSpPr>
            <p:nvPr/>
          </p:nvSpPr>
          <p:spPr bwMode="auto">
            <a:xfrm>
              <a:off x="2090" y="2977"/>
              <a:ext cx="300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64"/>
            <p:cNvSpPr>
              <a:spLocks noChangeShapeType="1"/>
            </p:cNvSpPr>
            <p:nvPr/>
          </p:nvSpPr>
          <p:spPr bwMode="auto">
            <a:xfrm>
              <a:off x="2982" y="3833"/>
              <a:ext cx="299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65"/>
            <p:cNvSpPr>
              <a:spLocks noChangeShapeType="1"/>
            </p:cNvSpPr>
            <p:nvPr/>
          </p:nvSpPr>
          <p:spPr bwMode="auto">
            <a:xfrm flipV="1">
              <a:off x="2975" y="2977"/>
              <a:ext cx="299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66"/>
            <p:cNvSpPr>
              <a:spLocks noChangeShapeType="1"/>
            </p:cNvSpPr>
            <p:nvPr/>
          </p:nvSpPr>
          <p:spPr bwMode="auto">
            <a:xfrm flipV="1">
              <a:off x="2084" y="3817"/>
              <a:ext cx="306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Oval 67"/>
            <p:cNvSpPr>
              <a:spLocks noChangeArrowheads="1"/>
            </p:cNvSpPr>
            <p:nvPr/>
          </p:nvSpPr>
          <p:spPr bwMode="auto">
            <a:xfrm>
              <a:off x="2062" y="2952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8" name="Oval 68"/>
            <p:cNvSpPr>
              <a:spLocks noChangeArrowheads="1"/>
            </p:cNvSpPr>
            <p:nvPr/>
          </p:nvSpPr>
          <p:spPr bwMode="auto">
            <a:xfrm>
              <a:off x="3238" y="2936"/>
              <a:ext cx="74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9" name="Oval 69"/>
            <p:cNvSpPr>
              <a:spLocks noChangeArrowheads="1"/>
            </p:cNvSpPr>
            <p:nvPr/>
          </p:nvSpPr>
          <p:spPr bwMode="auto">
            <a:xfrm>
              <a:off x="2946" y="3196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0" name="Oval 70"/>
            <p:cNvSpPr>
              <a:spLocks noChangeArrowheads="1"/>
            </p:cNvSpPr>
            <p:nvPr/>
          </p:nvSpPr>
          <p:spPr bwMode="auto">
            <a:xfrm>
              <a:off x="2362" y="3203"/>
              <a:ext cx="74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1" name="Oval 71"/>
            <p:cNvSpPr>
              <a:spLocks noChangeArrowheads="1"/>
            </p:cNvSpPr>
            <p:nvPr/>
          </p:nvSpPr>
          <p:spPr bwMode="auto">
            <a:xfrm>
              <a:off x="2354" y="3777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2" name="Oval 72"/>
            <p:cNvSpPr>
              <a:spLocks noChangeArrowheads="1"/>
            </p:cNvSpPr>
            <p:nvPr/>
          </p:nvSpPr>
          <p:spPr bwMode="auto">
            <a:xfrm>
              <a:off x="2054" y="3967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3" name="Oval 73"/>
            <p:cNvSpPr>
              <a:spLocks noChangeArrowheads="1"/>
            </p:cNvSpPr>
            <p:nvPr/>
          </p:nvSpPr>
          <p:spPr bwMode="auto">
            <a:xfrm>
              <a:off x="3253" y="3998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4" name="Oval 74"/>
            <p:cNvSpPr>
              <a:spLocks noChangeArrowheads="1"/>
            </p:cNvSpPr>
            <p:nvPr/>
          </p:nvSpPr>
          <p:spPr bwMode="auto">
            <a:xfrm>
              <a:off x="2945" y="3784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BCEDC24-128A-4168-98DA-735A317DCAAB}"/>
                  </a:ext>
                </a:extLst>
              </p14:cNvPr>
              <p14:cNvContentPartPr/>
              <p14:nvPr/>
            </p14:nvContentPartPr>
            <p14:xfrm>
              <a:off x="2275560" y="2734560"/>
              <a:ext cx="6150600" cy="3585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BCEDC24-128A-4168-98DA-735A317DCA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6200" y="2725200"/>
                <a:ext cx="6169320" cy="360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209" grpId="0" autoUpdateAnimBg="0"/>
      <p:bldP spid="433210" grpId="0" autoUpdateAnimBg="0"/>
      <p:bldP spid="4332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Planar Graphs</a:t>
            </a:r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>
            <a:off x="4954588" y="1593850"/>
            <a:ext cx="3733800" cy="2662238"/>
            <a:chOff x="3220" y="554"/>
            <a:chExt cx="2352" cy="1677"/>
          </a:xfrm>
        </p:grpSpPr>
        <p:cxnSp>
          <p:nvCxnSpPr>
            <p:cNvPr id="6214" name="AutoShape 36"/>
            <p:cNvCxnSpPr>
              <a:cxnSpLocks noChangeShapeType="1"/>
            </p:cNvCxnSpPr>
            <p:nvPr/>
          </p:nvCxnSpPr>
          <p:spPr bwMode="auto">
            <a:xfrm flipH="1">
              <a:off x="4378" y="2015"/>
              <a:ext cx="458" cy="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5" name="AutoShape 38"/>
            <p:cNvCxnSpPr>
              <a:cxnSpLocks noChangeShapeType="1"/>
            </p:cNvCxnSpPr>
            <p:nvPr/>
          </p:nvCxnSpPr>
          <p:spPr bwMode="auto">
            <a:xfrm>
              <a:off x="4389" y="1560"/>
              <a:ext cx="449" cy="4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6" name="AutoShape 35"/>
            <p:cNvCxnSpPr>
              <a:cxnSpLocks noChangeShapeType="1"/>
              <a:endCxn id="6234" idx="3"/>
            </p:cNvCxnSpPr>
            <p:nvPr/>
          </p:nvCxnSpPr>
          <p:spPr bwMode="auto">
            <a:xfrm>
              <a:off x="3941" y="1580"/>
              <a:ext cx="41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7" name="AutoShape 37"/>
            <p:cNvCxnSpPr>
              <a:cxnSpLocks noChangeShapeType="1"/>
            </p:cNvCxnSpPr>
            <p:nvPr/>
          </p:nvCxnSpPr>
          <p:spPr bwMode="auto">
            <a:xfrm flipV="1">
              <a:off x="4396" y="1157"/>
              <a:ext cx="149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8" name="AutoShape 39"/>
            <p:cNvCxnSpPr>
              <a:cxnSpLocks noChangeShapeType="1"/>
            </p:cNvCxnSpPr>
            <p:nvPr/>
          </p:nvCxnSpPr>
          <p:spPr bwMode="auto">
            <a:xfrm flipH="1">
              <a:off x="4360" y="1569"/>
              <a:ext cx="38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9" name="AutoShape 13"/>
            <p:cNvCxnSpPr>
              <a:cxnSpLocks noChangeShapeType="1"/>
              <a:stCxn id="6233" idx="5"/>
              <a:endCxn id="6230" idx="6"/>
            </p:cNvCxnSpPr>
            <p:nvPr/>
          </p:nvCxnSpPr>
          <p:spPr bwMode="auto">
            <a:xfrm>
              <a:off x="3376" y="625"/>
              <a:ext cx="2115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0" name="AutoShape 14"/>
            <p:cNvCxnSpPr>
              <a:cxnSpLocks noChangeShapeType="1"/>
              <a:stCxn id="6222" idx="2"/>
              <a:endCxn id="6227" idx="6"/>
            </p:cNvCxnSpPr>
            <p:nvPr/>
          </p:nvCxnSpPr>
          <p:spPr bwMode="auto">
            <a:xfrm flipH="1" flipV="1">
              <a:off x="3791" y="882"/>
              <a:ext cx="70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21" name="Line 15"/>
            <p:cNvSpPr>
              <a:spLocks noChangeShapeType="1"/>
            </p:cNvSpPr>
            <p:nvPr/>
          </p:nvSpPr>
          <p:spPr bwMode="auto">
            <a:xfrm flipV="1">
              <a:off x="4957" y="693"/>
              <a:ext cx="500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Oval 17"/>
            <p:cNvSpPr>
              <a:spLocks noChangeArrowheads="1"/>
            </p:cNvSpPr>
            <p:nvPr/>
          </p:nvSpPr>
          <p:spPr bwMode="auto">
            <a:xfrm>
              <a:off x="4497" y="111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23" name="AutoShape 21"/>
            <p:cNvCxnSpPr>
              <a:cxnSpLocks noChangeShapeType="1"/>
              <a:endCxn id="6228" idx="7"/>
            </p:cNvCxnSpPr>
            <p:nvPr/>
          </p:nvCxnSpPr>
          <p:spPr bwMode="auto">
            <a:xfrm>
              <a:off x="3746" y="864"/>
              <a:ext cx="1231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4" name="AutoShape 22"/>
            <p:cNvCxnSpPr>
              <a:cxnSpLocks noChangeShapeType="1"/>
              <a:stCxn id="6231" idx="0"/>
              <a:endCxn id="6222" idx="3"/>
            </p:cNvCxnSpPr>
            <p:nvPr/>
          </p:nvCxnSpPr>
          <p:spPr bwMode="auto">
            <a:xfrm flipV="1">
              <a:off x="3929" y="1184"/>
              <a:ext cx="58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5" name="AutoShape 23"/>
            <p:cNvCxnSpPr>
              <a:cxnSpLocks noChangeShapeType="1"/>
              <a:stCxn id="6232" idx="1"/>
              <a:endCxn id="6222" idx="4"/>
            </p:cNvCxnSpPr>
            <p:nvPr/>
          </p:nvCxnSpPr>
          <p:spPr bwMode="auto">
            <a:xfrm flipH="1" flipV="1">
              <a:off x="4538" y="1196"/>
              <a:ext cx="271" cy="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6" name="AutoShape 24"/>
            <p:cNvCxnSpPr>
              <a:cxnSpLocks noChangeShapeType="1"/>
              <a:stCxn id="6237" idx="2"/>
              <a:endCxn id="6233" idx="5"/>
            </p:cNvCxnSpPr>
            <p:nvPr/>
          </p:nvCxnSpPr>
          <p:spPr bwMode="auto">
            <a:xfrm flipH="1" flipV="1">
              <a:off x="3376" y="625"/>
              <a:ext cx="383" cy="2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27" name="Oval 25"/>
            <p:cNvSpPr>
              <a:spLocks noChangeArrowheads="1"/>
            </p:cNvSpPr>
            <p:nvPr/>
          </p:nvSpPr>
          <p:spPr bwMode="auto">
            <a:xfrm>
              <a:off x="3709" y="84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28" name="Oval 26"/>
            <p:cNvSpPr>
              <a:spLocks noChangeArrowheads="1"/>
            </p:cNvSpPr>
            <p:nvPr/>
          </p:nvSpPr>
          <p:spPr bwMode="auto">
            <a:xfrm>
              <a:off x="4907" y="9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29" name="Oval 27"/>
            <p:cNvSpPr>
              <a:spLocks noChangeArrowheads="1"/>
            </p:cNvSpPr>
            <p:nvPr/>
          </p:nvSpPr>
          <p:spPr bwMode="auto">
            <a:xfrm>
              <a:off x="4348" y="15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0" name="Oval 28"/>
            <p:cNvSpPr>
              <a:spLocks noChangeArrowheads="1"/>
            </p:cNvSpPr>
            <p:nvPr/>
          </p:nvSpPr>
          <p:spPr bwMode="auto">
            <a:xfrm>
              <a:off x="5409" y="6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1" name="Oval 29"/>
            <p:cNvSpPr>
              <a:spLocks noChangeArrowheads="1"/>
            </p:cNvSpPr>
            <p:nvPr/>
          </p:nvSpPr>
          <p:spPr bwMode="auto">
            <a:xfrm>
              <a:off x="3888" y="15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2" name="Oval 30"/>
            <p:cNvSpPr>
              <a:spLocks noChangeArrowheads="1"/>
            </p:cNvSpPr>
            <p:nvPr/>
          </p:nvSpPr>
          <p:spPr bwMode="auto">
            <a:xfrm>
              <a:off x="4797" y="19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3" name="Oval 31"/>
            <p:cNvSpPr>
              <a:spLocks noChangeArrowheads="1"/>
            </p:cNvSpPr>
            <p:nvPr/>
          </p:nvSpPr>
          <p:spPr bwMode="auto">
            <a:xfrm>
              <a:off x="3306" y="5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4" name="Oval 32"/>
            <p:cNvSpPr>
              <a:spLocks noChangeArrowheads="1"/>
            </p:cNvSpPr>
            <p:nvPr/>
          </p:nvSpPr>
          <p:spPr bwMode="auto">
            <a:xfrm>
              <a:off x="4339" y="19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35" name="AutoShape 33"/>
            <p:cNvCxnSpPr>
              <a:cxnSpLocks noChangeShapeType="1"/>
              <a:endCxn id="6233" idx="5"/>
            </p:cNvCxnSpPr>
            <p:nvPr/>
          </p:nvCxnSpPr>
          <p:spPr bwMode="auto">
            <a:xfrm flipH="1" flipV="1">
              <a:off x="3376" y="625"/>
              <a:ext cx="555" cy="9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36" name="AutoShape 34"/>
            <p:cNvCxnSpPr>
              <a:cxnSpLocks noChangeShapeType="1"/>
            </p:cNvCxnSpPr>
            <p:nvPr/>
          </p:nvCxnSpPr>
          <p:spPr bwMode="auto">
            <a:xfrm flipH="1">
              <a:off x="4847" y="681"/>
              <a:ext cx="600" cy="13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37" name="Text Box 40"/>
            <p:cNvSpPr txBox="1">
              <a:spLocks noChangeArrowheads="1"/>
            </p:cNvSpPr>
            <p:nvPr/>
          </p:nvSpPr>
          <p:spPr bwMode="auto">
            <a:xfrm>
              <a:off x="3661" y="6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238" name="Text Box 41"/>
            <p:cNvSpPr txBox="1">
              <a:spLocks noChangeArrowheads="1"/>
            </p:cNvSpPr>
            <p:nvPr/>
          </p:nvSpPr>
          <p:spPr bwMode="auto">
            <a:xfrm>
              <a:off x="4861" y="7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239" name="Text Box 42"/>
            <p:cNvSpPr txBox="1">
              <a:spLocks noChangeArrowheads="1"/>
            </p:cNvSpPr>
            <p:nvPr/>
          </p:nvSpPr>
          <p:spPr bwMode="auto">
            <a:xfrm>
              <a:off x="4566" y="104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240" name="Text Box 43"/>
            <p:cNvSpPr txBox="1">
              <a:spLocks noChangeArrowheads="1"/>
            </p:cNvSpPr>
            <p:nvPr/>
          </p:nvSpPr>
          <p:spPr bwMode="auto">
            <a:xfrm>
              <a:off x="3220" y="62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241" name="Text Box 44"/>
            <p:cNvSpPr txBox="1">
              <a:spLocks noChangeArrowheads="1"/>
            </p:cNvSpPr>
            <p:nvPr/>
          </p:nvSpPr>
          <p:spPr bwMode="auto">
            <a:xfrm>
              <a:off x="4856" y="19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242" name="Text Box 45"/>
            <p:cNvSpPr txBox="1">
              <a:spLocks noChangeArrowheads="1"/>
            </p:cNvSpPr>
            <p:nvPr/>
          </p:nvSpPr>
          <p:spPr bwMode="auto">
            <a:xfrm>
              <a:off x="4180" y="142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sp>
          <p:nvSpPr>
            <p:cNvPr id="6243" name="Text Box 46"/>
            <p:cNvSpPr txBox="1">
              <a:spLocks noChangeArrowheads="1"/>
            </p:cNvSpPr>
            <p:nvPr/>
          </p:nvSpPr>
          <p:spPr bwMode="auto">
            <a:xfrm>
              <a:off x="3741" y="1511"/>
              <a:ext cx="1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244" name="Text Box 47"/>
            <p:cNvSpPr txBox="1">
              <a:spLocks noChangeArrowheads="1"/>
            </p:cNvSpPr>
            <p:nvPr/>
          </p:nvSpPr>
          <p:spPr bwMode="auto">
            <a:xfrm>
              <a:off x="5376" y="70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245" name="Text Box 48"/>
            <p:cNvSpPr txBox="1">
              <a:spLocks noChangeArrowheads="1"/>
            </p:cNvSpPr>
            <p:nvPr/>
          </p:nvSpPr>
          <p:spPr bwMode="auto">
            <a:xfrm>
              <a:off x="4199" y="2000"/>
              <a:ext cx="1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</p:grp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1027113" y="2152650"/>
            <a:ext cx="3368675" cy="2728913"/>
            <a:chOff x="1637" y="816"/>
            <a:chExt cx="2113" cy="1747"/>
          </a:xfrm>
        </p:grpSpPr>
        <p:cxnSp>
          <p:nvCxnSpPr>
            <p:cNvPr id="6182" name="AutoShape 49"/>
            <p:cNvCxnSpPr>
              <a:cxnSpLocks noChangeShapeType="1"/>
            </p:cNvCxnSpPr>
            <p:nvPr/>
          </p:nvCxnSpPr>
          <p:spPr bwMode="auto">
            <a:xfrm flipH="1">
              <a:off x="2804" y="2079"/>
              <a:ext cx="458" cy="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3" name="AutoShape 50"/>
            <p:cNvCxnSpPr>
              <a:cxnSpLocks noChangeShapeType="1"/>
            </p:cNvCxnSpPr>
            <p:nvPr/>
          </p:nvCxnSpPr>
          <p:spPr bwMode="auto">
            <a:xfrm>
              <a:off x="2815" y="1624"/>
              <a:ext cx="449" cy="4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4" name="AutoShape 51"/>
            <p:cNvCxnSpPr>
              <a:cxnSpLocks noChangeShapeType="1"/>
              <a:endCxn id="6202" idx="3"/>
            </p:cNvCxnSpPr>
            <p:nvPr/>
          </p:nvCxnSpPr>
          <p:spPr bwMode="auto">
            <a:xfrm>
              <a:off x="2367" y="1644"/>
              <a:ext cx="41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5" name="AutoShape 52"/>
            <p:cNvCxnSpPr>
              <a:cxnSpLocks noChangeShapeType="1"/>
            </p:cNvCxnSpPr>
            <p:nvPr/>
          </p:nvCxnSpPr>
          <p:spPr bwMode="auto">
            <a:xfrm flipV="1">
              <a:off x="2822" y="1221"/>
              <a:ext cx="149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6" name="AutoShape 53"/>
            <p:cNvCxnSpPr>
              <a:cxnSpLocks noChangeShapeType="1"/>
            </p:cNvCxnSpPr>
            <p:nvPr/>
          </p:nvCxnSpPr>
          <p:spPr bwMode="auto">
            <a:xfrm flipH="1">
              <a:off x="2786" y="1633"/>
              <a:ext cx="38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7" name="AutoShape 54"/>
            <p:cNvCxnSpPr>
              <a:cxnSpLocks noChangeShapeType="1"/>
              <a:stCxn id="6201" idx="5"/>
              <a:endCxn id="6198" idx="6"/>
            </p:cNvCxnSpPr>
            <p:nvPr/>
          </p:nvCxnSpPr>
          <p:spPr bwMode="auto">
            <a:xfrm>
              <a:off x="1875" y="2334"/>
              <a:ext cx="1703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8" name="AutoShape 55"/>
            <p:cNvCxnSpPr>
              <a:cxnSpLocks noChangeShapeType="1"/>
              <a:stCxn id="6190" idx="2"/>
              <a:endCxn id="6195" idx="6"/>
            </p:cNvCxnSpPr>
            <p:nvPr/>
          </p:nvCxnSpPr>
          <p:spPr bwMode="auto">
            <a:xfrm flipH="1" flipV="1">
              <a:off x="2217" y="946"/>
              <a:ext cx="70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89" name="Line 56"/>
            <p:cNvSpPr>
              <a:spLocks noChangeShapeType="1"/>
            </p:cNvSpPr>
            <p:nvPr/>
          </p:nvSpPr>
          <p:spPr bwMode="auto">
            <a:xfrm flipH="1">
              <a:off x="3535" y="1054"/>
              <a:ext cx="21" cy="1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Oval 57"/>
            <p:cNvSpPr>
              <a:spLocks noChangeArrowheads="1"/>
            </p:cNvSpPr>
            <p:nvPr/>
          </p:nvSpPr>
          <p:spPr bwMode="auto">
            <a:xfrm>
              <a:off x="2923" y="117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91" name="AutoShape 58"/>
            <p:cNvCxnSpPr>
              <a:cxnSpLocks noChangeShapeType="1"/>
            </p:cNvCxnSpPr>
            <p:nvPr/>
          </p:nvCxnSpPr>
          <p:spPr bwMode="auto">
            <a:xfrm>
              <a:off x="2172" y="928"/>
              <a:ext cx="1351" cy="1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2" name="AutoShape 59"/>
            <p:cNvCxnSpPr>
              <a:cxnSpLocks noChangeShapeType="1"/>
              <a:stCxn id="6199" idx="0"/>
              <a:endCxn id="6190" idx="3"/>
            </p:cNvCxnSpPr>
            <p:nvPr/>
          </p:nvCxnSpPr>
          <p:spPr bwMode="auto">
            <a:xfrm flipV="1">
              <a:off x="2355" y="1248"/>
              <a:ext cx="58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3" name="AutoShape 60"/>
            <p:cNvCxnSpPr>
              <a:cxnSpLocks noChangeShapeType="1"/>
              <a:stCxn id="6200" idx="1"/>
              <a:endCxn id="6190" idx="4"/>
            </p:cNvCxnSpPr>
            <p:nvPr/>
          </p:nvCxnSpPr>
          <p:spPr bwMode="auto">
            <a:xfrm flipH="1" flipV="1">
              <a:off x="2964" y="1260"/>
              <a:ext cx="271" cy="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4" name="AutoShape 61"/>
            <p:cNvCxnSpPr>
              <a:cxnSpLocks noChangeShapeType="1"/>
              <a:stCxn id="6195" idx="4"/>
              <a:endCxn id="6201" idx="0"/>
            </p:cNvCxnSpPr>
            <p:nvPr/>
          </p:nvCxnSpPr>
          <p:spPr bwMode="auto">
            <a:xfrm flipH="1">
              <a:off x="1846" y="987"/>
              <a:ext cx="330" cy="1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95" name="Oval 62"/>
            <p:cNvSpPr>
              <a:spLocks noChangeArrowheads="1"/>
            </p:cNvSpPr>
            <p:nvPr/>
          </p:nvSpPr>
          <p:spPr bwMode="auto">
            <a:xfrm>
              <a:off x="2135" y="9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6" name="Oval 63"/>
            <p:cNvSpPr>
              <a:spLocks noChangeArrowheads="1"/>
            </p:cNvSpPr>
            <p:nvPr/>
          </p:nvSpPr>
          <p:spPr bwMode="auto">
            <a:xfrm>
              <a:off x="3498" y="9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7" name="Oval 64"/>
            <p:cNvSpPr>
              <a:spLocks noChangeArrowheads="1"/>
            </p:cNvSpPr>
            <p:nvPr/>
          </p:nvSpPr>
          <p:spPr bwMode="auto">
            <a:xfrm>
              <a:off x="2774" y="158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8" name="Oval 65"/>
            <p:cNvSpPr>
              <a:spLocks noChangeArrowheads="1"/>
            </p:cNvSpPr>
            <p:nvPr/>
          </p:nvSpPr>
          <p:spPr bwMode="auto">
            <a:xfrm>
              <a:off x="3496" y="247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9" name="Oval 66"/>
            <p:cNvSpPr>
              <a:spLocks noChangeArrowheads="1"/>
            </p:cNvSpPr>
            <p:nvPr/>
          </p:nvSpPr>
          <p:spPr bwMode="auto">
            <a:xfrm>
              <a:off x="2314" y="16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0" name="Oval 67"/>
            <p:cNvSpPr>
              <a:spLocks noChangeArrowheads="1"/>
            </p:cNvSpPr>
            <p:nvPr/>
          </p:nvSpPr>
          <p:spPr bwMode="auto">
            <a:xfrm>
              <a:off x="3223" y="20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1" name="Oval 68"/>
            <p:cNvSpPr>
              <a:spLocks noChangeArrowheads="1"/>
            </p:cNvSpPr>
            <p:nvPr/>
          </p:nvSpPr>
          <p:spPr bwMode="auto">
            <a:xfrm>
              <a:off x="1805" y="226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2" name="Oval 69"/>
            <p:cNvSpPr>
              <a:spLocks noChangeArrowheads="1"/>
            </p:cNvSpPr>
            <p:nvPr/>
          </p:nvSpPr>
          <p:spPr bwMode="auto">
            <a:xfrm>
              <a:off x="2765" y="206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03" name="AutoShape 70"/>
            <p:cNvCxnSpPr>
              <a:cxnSpLocks noChangeShapeType="1"/>
              <a:stCxn id="6199" idx="3"/>
              <a:endCxn id="6201" idx="7"/>
            </p:cNvCxnSpPr>
            <p:nvPr/>
          </p:nvCxnSpPr>
          <p:spPr bwMode="auto">
            <a:xfrm flipH="1">
              <a:off x="1875" y="1701"/>
              <a:ext cx="451" cy="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4" name="AutoShape 71"/>
            <p:cNvCxnSpPr>
              <a:cxnSpLocks noChangeShapeType="1"/>
              <a:stCxn id="6198" idx="0"/>
              <a:endCxn id="6200" idx="4"/>
            </p:cNvCxnSpPr>
            <p:nvPr/>
          </p:nvCxnSpPr>
          <p:spPr bwMode="auto">
            <a:xfrm flipH="1" flipV="1">
              <a:off x="3264" y="2118"/>
              <a:ext cx="273" cy="3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05" name="Text Box 72"/>
            <p:cNvSpPr txBox="1">
              <a:spLocks noChangeArrowheads="1"/>
            </p:cNvSpPr>
            <p:nvPr/>
          </p:nvSpPr>
          <p:spPr bwMode="auto">
            <a:xfrm>
              <a:off x="1915" y="816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206" name="Text Box 73"/>
            <p:cNvSpPr txBox="1">
              <a:spLocks noChangeArrowheads="1"/>
            </p:cNvSpPr>
            <p:nvPr/>
          </p:nvSpPr>
          <p:spPr bwMode="auto">
            <a:xfrm>
              <a:off x="3512" y="830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207" name="Text Box 74"/>
            <p:cNvSpPr txBox="1">
              <a:spLocks noChangeArrowheads="1"/>
            </p:cNvSpPr>
            <p:nvPr/>
          </p:nvSpPr>
          <p:spPr bwMode="auto">
            <a:xfrm>
              <a:off x="2992" y="1105"/>
              <a:ext cx="18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208" name="Text Box 75"/>
            <p:cNvSpPr txBox="1">
              <a:spLocks noChangeArrowheads="1"/>
            </p:cNvSpPr>
            <p:nvPr/>
          </p:nvSpPr>
          <p:spPr bwMode="auto">
            <a:xfrm>
              <a:off x="1637" y="2119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209" name="Text Box 76"/>
            <p:cNvSpPr txBox="1">
              <a:spLocks noChangeArrowheads="1"/>
            </p:cNvSpPr>
            <p:nvPr/>
          </p:nvSpPr>
          <p:spPr bwMode="auto">
            <a:xfrm>
              <a:off x="3219" y="1835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210" name="Text Box 77"/>
            <p:cNvSpPr txBox="1">
              <a:spLocks noChangeArrowheads="1"/>
            </p:cNvSpPr>
            <p:nvPr/>
          </p:nvSpPr>
          <p:spPr bwMode="auto">
            <a:xfrm>
              <a:off x="2606" y="1487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sp>
          <p:nvSpPr>
            <p:cNvPr id="6211" name="Text Box 78"/>
            <p:cNvSpPr txBox="1">
              <a:spLocks noChangeArrowheads="1"/>
            </p:cNvSpPr>
            <p:nvPr/>
          </p:nvSpPr>
          <p:spPr bwMode="auto">
            <a:xfrm>
              <a:off x="2185" y="1440"/>
              <a:ext cx="15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212" name="Text Box 79"/>
            <p:cNvSpPr txBox="1">
              <a:spLocks noChangeArrowheads="1"/>
            </p:cNvSpPr>
            <p:nvPr/>
          </p:nvSpPr>
          <p:spPr bwMode="auto">
            <a:xfrm>
              <a:off x="3555" y="2328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213" name="Text Box 80"/>
            <p:cNvSpPr txBox="1">
              <a:spLocks noChangeArrowheads="1"/>
            </p:cNvSpPr>
            <p:nvPr/>
          </p:nvSpPr>
          <p:spPr bwMode="auto">
            <a:xfrm>
              <a:off x="2625" y="2064"/>
              <a:ext cx="14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</p:grpSp>
      <p:grpSp>
        <p:nvGrpSpPr>
          <p:cNvPr id="4" name="群組 101"/>
          <p:cNvGrpSpPr>
            <a:grpSpLocks/>
          </p:cNvGrpSpPr>
          <p:nvPr/>
        </p:nvGrpSpPr>
        <p:grpSpPr bwMode="auto">
          <a:xfrm>
            <a:off x="4230688" y="4127500"/>
            <a:ext cx="4241800" cy="2420938"/>
            <a:chOff x="4230688" y="4127500"/>
            <a:chExt cx="4241800" cy="2420939"/>
          </a:xfrm>
        </p:grpSpPr>
        <p:sp>
          <p:nvSpPr>
            <p:cNvPr id="6150" name="Text Box 110"/>
            <p:cNvSpPr txBox="1">
              <a:spLocks noChangeArrowheads="1"/>
            </p:cNvSpPr>
            <p:nvPr/>
          </p:nvSpPr>
          <p:spPr bwMode="auto">
            <a:xfrm>
              <a:off x="6186488" y="41275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cxnSp>
          <p:nvCxnSpPr>
            <p:cNvPr id="6151" name="AutoShape 82"/>
            <p:cNvCxnSpPr>
              <a:cxnSpLocks noChangeShapeType="1"/>
            </p:cNvCxnSpPr>
            <p:nvPr/>
          </p:nvCxnSpPr>
          <p:spPr bwMode="auto">
            <a:xfrm flipH="1" flipV="1">
              <a:off x="6188076" y="6022976"/>
              <a:ext cx="785813" cy="42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AutoShape 83"/>
            <p:cNvCxnSpPr>
              <a:cxnSpLocks noChangeShapeType="1"/>
              <a:endCxn id="6181" idx="3"/>
            </p:cNvCxnSpPr>
            <p:nvPr/>
          </p:nvCxnSpPr>
          <p:spPr bwMode="auto">
            <a:xfrm>
              <a:off x="4465638" y="6484938"/>
              <a:ext cx="3722688" cy="4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AutoShape 84"/>
            <p:cNvCxnSpPr>
              <a:cxnSpLocks noChangeShapeType="1"/>
              <a:stCxn id="6168" idx="2"/>
              <a:endCxn id="6170" idx="3"/>
            </p:cNvCxnSpPr>
            <p:nvPr/>
          </p:nvCxnSpPr>
          <p:spPr bwMode="auto">
            <a:xfrm flipV="1">
              <a:off x="5507038" y="6065838"/>
              <a:ext cx="631825" cy="117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AutoShape 85"/>
            <p:cNvCxnSpPr>
              <a:cxnSpLocks noChangeShapeType="1"/>
              <a:stCxn id="6166" idx="7"/>
              <a:endCxn id="6159" idx="4"/>
            </p:cNvCxnSpPr>
            <p:nvPr/>
          </p:nvCxnSpPr>
          <p:spPr bwMode="auto">
            <a:xfrm flipV="1">
              <a:off x="4430713" y="4346576"/>
              <a:ext cx="2095500" cy="20891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AutoShape 86"/>
            <p:cNvCxnSpPr>
              <a:cxnSpLocks noChangeShapeType="1"/>
              <a:stCxn id="6180" idx="2"/>
              <a:endCxn id="6178" idx="2"/>
            </p:cNvCxnSpPr>
            <p:nvPr/>
          </p:nvCxnSpPr>
          <p:spPr bwMode="auto">
            <a:xfrm flipV="1">
              <a:off x="4348163" y="6173788"/>
              <a:ext cx="1106488" cy="3095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AutoShape 87"/>
            <p:cNvCxnSpPr>
              <a:cxnSpLocks noChangeShapeType="1"/>
              <a:stCxn id="6169" idx="5"/>
              <a:endCxn id="6167" idx="6"/>
            </p:cNvCxnSpPr>
            <p:nvPr/>
          </p:nvCxnSpPr>
          <p:spPr bwMode="auto">
            <a:xfrm>
              <a:off x="6840538" y="5807076"/>
              <a:ext cx="195263" cy="255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AutoShape 88"/>
            <p:cNvCxnSpPr>
              <a:cxnSpLocks noChangeShapeType="1"/>
              <a:stCxn id="6159" idx="4"/>
              <a:endCxn id="6175" idx="3"/>
            </p:cNvCxnSpPr>
            <p:nvPr/>
          </p:nvCxnSpPr>
          <p:spPr bwMode="auto">
            <a:xfrm>
              <a:off x="6526213" y="4346576"/>
              <a:ext cx="7938" cy="59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8" name="Line 89"/>
            <p:cNvSpPr>
              <a:spLocks noChangeShapeType="1"/>
            </p:cNvSpPr>
            <p:nvPr/>
          </p:nvSpPr>
          <p:spPr bwMode="auto">
            <a:xfrm>
              <a:off x="6548438" y="4949826"/>
              <a:ext cx="1622425" cy="147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Oval 90"/>
            <p:cNvSpPr>
              <a:spLocks noChangeArrowheads="1"/>
            </p:cNvSpPr>
            <p:nvPr/>
          </p:nvSpPr>
          <p:spPr bwMode="auto">
            <a:xfrm>
              <a:off x="6461126" y="4214813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60" name="AutoShape 91"/>
            <p:cNvCxnSpPr>
              <a:cxnSpLocks noChangeShapeType="1"/>
              <a:endCxn id="6175" idx="3"/>
            </p:cNvCxnSpPr>
            <p:nvPr/>
          </p:nvCxnSpPr>
          <p:spPr bwMode="auto">
            <a:xfrm flipV="1">
              <a:off x="6419851" y="4941888"/>
              <a:ext cx="114300" cy="566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AutoShape 92"/>
            <p:cNvCxnSpPr>
              <a:cxnSpLocks noChangeShapeType="1"/>
              <a:stCxn id="6178" idx="2"/>
              <a:endCxn id="6175" idx="3"/>
            </p:cNvCxnSpPr>
            <p:nvPr/>
          </p:nvCxnSpPr>
          <p:spPr bwMode="auto">
            <a:xfrm flipV="1">
              <a:off x="5454651" y="4941888"/>
              <a:ext cx="1079500" cy="1231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AutoShape 93"/>
            <p:cNvCxnSpPr>
              <a:cxnSpLocks noChangeShapeType="1"/>
              <a:stCxn id="6181" idx="1"/>
              <a:endCxn id="6159" idx="4"/>
            </p:cNvCxnSpPr>
            <p:nvPr/>
          </p:nvCxnSpPr>
          <p:spPr bwMode="auto">
            <a:xfrm flipH="1" flipV="1">
              <a:off x="6526213" y="4346576"/>
              <a:ext cx="1662113" cy="2049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AutoShape 94"/>
            <p:cNvCxnSpPr>
              <a:cxnSpLocks noChangeShapeType="1"/>
              <a:stCxn id="6164" idx="4"/>
              <a:endCxn id="6170" idx="0"/>
            </p:cNvCxnSpPr>
            <p:nvPr/>
          </p:nvCxnSpPr>
          <p:spPr bwMode="auto">
            <a:xfrm flipH="1">
              <a:off x="6184901" y="5554663"/>
              <a:ext cx="234950" cy="398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64" name="Oval 95"/>
            <p:cNvSpPr>
              <a:spLocks noChangeArrowheads="1"/>
            </p:cNvSpPr>
            <p:nvPr/>
          </p:nvSpPr>
          <p:spPr bwMode="auto">
            <a:xfrm>
              <a:off x="6354763" y="5422901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5" name="Oval 96"/>
            <p:cNvSpPr>
              <a:spLocks noChangeArrowheads="1"/>
            </p:cNvSpPr>
            <p:nvPr/>
          </p:nvSpPr>
          <p:spPr bwMode="auto">
            <a:xfrm>
              <a:off x="6484938" y="489743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6" name="Oval 97"/>
            <p:cNvSpPr>
              <a:spLocks noChangeArrowheads="1"/>
            </p:cNvSpPr>
            <p:nvPr/>
          </p:nvSpPr>
          <p:spPr bwMode="auto">
            <a:xfrm>
              <a:off x="4319588" y="6416676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7" name="Oval 98"/>
            <p:cNvSpPr>
              <a:spLocks noChangeArrowheads="1"/>
            </p:cNvSpPr>
            <p:nvPr/>
          </p:nvSpPr>
          <p:spPr bwMode="auto">
            <a:xfrm>
              <a:off x="6905626" y="599598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8" name="Oval 99"/>
            <p:cNvSpPr>
              <a:spLocks noChangeArrowheads="1"/>
            </p:cNvSpPr>
            <p:nvPr/>
          </p:nvSpPr>
          <p:spPr bwMode="auto">
            <a:xfrm flipH="1" flipV="1">
              <a:off x="5376863" y="6126163"/>
              <a:ext cx="130175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9" name="Oval 101"/>
            <p:cNvSpPr>
              <a:spLocks noChangeArrowheads="1"/>
            </p:cNvSpPr>
            <p:nvPr/>
          </p:nvSpPr>
          <p:spPr bwMode="auto">
            <a:xfrm>
              <a:off x="6729413" y="5694363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70" name="Oval 102"/>
            <p:cNvSpPr>
              <a:spLocks noChangeArrowheads="1"/>
            </p:cNvSpPr>
            <p:nvPr/>
          </p:nvSpPr>
          <p:spPr bwMode="auto">
            <a:xfrm>
              <a:off x="6119813" y="5953126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71" name="AutoShape 103"/>
            <p:cNvCxnSpPr>
              <a:cxnSpLocks noChangeShapeType="1"/>
              <a:endCxn id="6169" idx="1"/>
            </p:cNvCxnSpPr>
            <p:nvPr/>
          </p:nvCxnSpPr>
          <p:spPr bwMode="auto">
            <a:xfrm>
              <a:off x="6432551" y="5487988"/>
              <a:ext cx="315913" cy="2254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2" name="AutoShape 104"/>
            <p:cNvCxnSpPr>
              <a:cxnSpLocks noChangeShapeType="1"/>
              <a:endCxn id="6181" idx="6"/>
            </p:cNvCxnSpPr>
            <p:nvPr/>
          </p:nvCxnSpPr>
          <p:spPr bwMode="auto">
            <a:xfrm>
              <a:off x="7035801" y="6062663"/>
              <a:ext cx="126365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73" name="Text Box 105"/>
            <p:cNvSpPr txBox="1">
              <a:spLocks noChangeArrowheads="1"/>
            </p:cNvSpPr>
            <p:nvPr/>
          </p:nvSpPr>
          <p:spPr bwMode="auto">
            <a:xfrm>
              <a:off x="6410326" y="5208588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174" name="Text Box 106"/>
            <p:cNvSpPr txBox="1">
              <a:spLocks noChangeArrowheads="1"/>
            </p:cNvSpPr>
            <p:nvPr/>
          </p:nvSpPr>
          <p:spPr bwMode="auto">
            <a:xfrm>
              <a:off x="6811963" y="5480051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175" name="Text Box 107"/>
            <p:cNvSpPr txBox="1">
              <a:spLocks noChangeArrowheads="1"/>
            </p:cNvSpPr>
            <p:nvPr/>
          </p:nvSpPr>
          <p:spPr bwMode="auto">
            <a:xfrm>
              <a:off x="6235701" y="4757738"/>
              <a:ext cx="2984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176" name="Text Box 108"/>
            <p:cNvSpPr txBox="1">
              <a:spLocks noChangeArrowheads="1"/>
            </p:cNvSpPr>
            <p:nvPr/>
          </p:nvSpPr>
          <p:spPr bwMode="auto">
            <a:xfrm>
              <a:off x="6042026" y="6056313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177" name="Text Box 109"/>
            <p:cNvSpPr txBox="1">
              <a:spLocks noChangeArrowheads="1"/>
            </p:cNvSpPr>
            <p:nvPr/>
          </p:nvSpPr>
          <p:spPr bwMode="auto">
            <a:xfrm>
              <a:off x="8161338" y="6083301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178" name="Text Box 111"/>
            <p:cNvSpPr txBox="1">
              <a:spLocks noChangeArrowheads="1"/>
            </p:cNvSpPr>
            <p:nvPr/>
          </p:nvSpPr>
          <p:spPr bwMode="auto">
            <a:xfrm>
              <a:off x="5330826" y="5807076"/>
              <a:ext cx="247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179" name="Text Box 112"/>
            <p:cNvSpPr txBox="1">
              <a:spLocks noChangeArrowheads="1"/>
            </p:cNvSpPr>
            <p:nvPr/>
          </p:nvSpPr>
          <p:spPr bwMode="auto">
            <a:xfrm>
              <a:off x="7011988" y="5764213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180" name="Text Box 113"/>
            <p:cNvSpPr txBox="1">
              <a:spLocks noChangeArrowheads="1"/>
            </p:cNvSpPr>
            <p:nvPr/>
          </p:nvSpPr>
          <p:spPr bwMode="auto">
            <a:xfrm>
              <a:off x="4230688" y="6116638"/>
              <a:ext cx="23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  <p:sp>
          <p:nvSpPr>
            <p:cNvPr id="6181" name="Oval 100"/>
            <p:cNvSpPr>
              <a:spLocks noChangeArrowheads="1"/>
            </p:cNvSpPr>
            <p:nvPr/>
          </p:nvSpPr>
          <p:spPr bwMode="auto">
            <a:xfrm>
              <a:off x="8169276" y="637698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Formula for Planar Graphs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5241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A planar drawing of a planar graph divides the plane into a number of </a:t>
            </a:r>
            <a:r>
              <a:rPr lang="en-US" altLang="zh-TW" i="1">
                <a:solidFill>
                  <a:srgbClr val="0000FF"/>
                </a:solidFill>
              </a:rPr>
              <a:t>regions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1:  	Triangle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3, </a:t>
            </a:r>
            <a:r>
              <a:rPr lang="en-US" altLang="zh-TW" i="1"/>
              <a:t>e</a:t>
            </a:r>
            <a:r>
              <a:rPr lang="en-US" altLang="zh-TW"/>
              <a:t> = 3, </a:t>
            </a:r>
            <a:r>
              <a:rPr lang="en-US" altLang="zh-TW" i="1"/>
              <a:t>r</a:t>
            </a:r>
            <a:r>
              <a:rPr lang="en-US" altLang="zh-TW"/>
              <a:t> =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2:	Square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4, </a:t>
            </a:r>
            <a:r>
              <a:rPr lang="en-US" altLang="zh-TW" i="1"/>
              <a:t>e</a:t>
            </a:r>
            <a:r>
              <a:rPr lang="en-US" altLang="zh-TW"/>
              <a:t> = 4, </a:t>
            </a:r>
            <a:r>
              <a:rPr lang="en-US" altLang="zh-TW" i="1"/>
              <a:t>r</a:t>
            </a:r>
            <a:r>
              <a:rPr lang="en-US" altLang="zh-TW"/>
              <a:t> = 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about fix </a:t>
            </a:r>
            <a:r>
              <a:rPr lang="en-US" altLang="zh-TW" i="1">
                <a:solidFill>
                  <a:srgbClr val="0033CC"/>
                </a:solidFill>
              </a:rPr>
              <a:t>v</a:t>
            </a:r>
            <a:r>
              <a:rPr lang="en-US" altLang="zh-TW">
                <a:solidFill>
                  <a:srgbClr val="0033CC"/>
                </a:solidFill>
              </a:rPr>
              <a:t> and increase </a:t>
            </a:r>
            <a:r>
              <a:rPr lang="en-US" altLang="zh-TW" i="1">
                <a:solidFill>
                  <a:srgbClr val="0033CC"/>
                </a:solidFill>
              </a:rPr>
              <a:t>e</a:t>
            </a:r>
            <a:r>
              <a:rPr lang="en-US" altLang="zh-TW">
                <a:solidFill>
                  <a:srgbClr val="0033CC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see how </a:t>
            </a:r>
            <a:r>
              <a:rPr lang="en-US" altLang="zh-TW" i="1">
                <a:solidFill>
                  <a:srgbClr val="0033CC"/>
                </a:solidFill>
              </a:rPr>
              <a:t>r</a:t>
            </a:r>
            <a:r>
              <a:rPr lang="en-US" altLang="zh-TW">
                <a:solidFill>
                  <a:srgbClr val="0033CC"/>
                </a:solidFill>
              </a:rPr>
              <a:t> is affected?</a:t>
            </a:r>
            <a:endParaRPr lang="en-US" altLang="zh-TW" i="1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3: 	Tetrahedron 			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4, </a:t>
            </a:r>
            <a:r>
              <a:rPr lang="en-US" altLang="zh-TW" i="1">
                <a:solidFill>
                  <a:srgbClr val="FF0000"/>
                </a:solidFill>
              </a:rPr>
              <a:t>e</a:t>
            </a:r>
            <a:r>
              <a:rPr lang="en-US" altLang="zh-TW">
                <a:solidFill>
                  <a:srgbClr val="FF0000"/>
                </a:solidFill>
              </a:rPr>
              <a:t> = 6, </a:t>
            </a:r>
            <a:r>
              <a:rPr lang="en-US" altLang="zh-TW" i="1">
                <a:solidFill>
                  <a:srgbClr val="FF0000"/>
                </a:solidFill>
              </a:rPr>
              <a:t>r</a:t>
            </a:r>
            <a:r>
              <a:rPr lang="en-US" altLang="zh-TW">
                <a:solidFill>
                  <a:srgbClr val="FF0000"/>
                </a:solidFill>
              </a:rPr>
              <a:t> = 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about we fix </a:t>
            </a:r>
            <a:r>
              <a:rPr lang="en-US" altLang="zh-TW" i="1">
                <a:solidFill>
                  <a:srgbClr val="0033CC"/>
                </a:solidFill>
              </a:rPr>
              <a:t>e</a:t>
            </a:r>
            <a:r>
              <a:rPr lang="en-US" altLang="zh-TW">
                <a:solidFill>
                  <a:srgbClr val="0033CC"/>
                </a:solidFill>
              </a:rPr>
              <a:t> and increase </a:t>
            </a:r>
            <a:r>
              <a:rPr lang="en-US" altLang="zh-TW" i="1">
                <a:solidFill>
                  <a:srgbClr val="0033CC"/>
                </a:solidFill>
              </a:rPr>
              <a:t>v</a:t>
            </a:r>
            <a:r>
              <a:rPr lang="en-US" altLang="zh-TW">
                <a:solidFill>
                  <a:srgbClr val="0033CC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</a:t>
            </a:r>
            <a:r>
              <a:rPr lang="en-US" altLang="zh-TW" i="1">
                <a:solidFill>
                  <a:srgbClr val="0033CC"/>
                </a:solidFill>
              </a:rPr>
              <a:t>r</a:t>
            </a:r>
            <a:r>
              <a:rPr lang="en-US" altLang="zh-TW">
                <a:solidFill>
                  <a:srgbClr val="0033CC"/>
                </a:solidFill>
              </a:rPr>
              <a:t> is affected?</a:t>
            </a:r>
            <a:endParaRPr lang="en-US" altLang="zh-TW" i="1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4:  	Cycle C</a:t>
            </a:r>
            <a:r>
              <a:rPr lang="en-US" altLang="zh-TW" baseline="-25000"/>
              <a:t>6</a:t>
            </a:r>
            <a:r>
              <a:rPr lang="en-US" altLang="zh-TW"/>
              <a:t>		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>
                <a:solidFill>
                  <a:srgbClr val="FF0000"/>
                </a:solidFill>
              </a:rPr>
              <a:t> = 6</a:t>
            </a:r>
            <a:r>
              <a:rPr lang="en-US" altLang="zh-TW"/>
              <a:t>, </a:t>
            </a:r>
            <a:r>
              <a:rPr lang="en-US" altLang="zh-TW" i="1"/>
              <a:t>e</a:t>
            </a:r>
            <a:r>
              <a:rPr lang="en-US" altLang="zh-TW"/>
              <a:t> = 6, </a:t>
            </a:r>
            <a:r>
              <a:rPr lang="en-US" altLang="zh-TW" i="1">
                <a:solidFill>
                  <a:srgbClr val="FF0000"/>
                </a:solidFill>
              </a:rPr>
              <a:t>r</a:t>
            </a:r>
            <a:r>
              <a:rPr lang="en-US" altLang="zh-TW">
                <a:solidFill>
                  <a:srgbClr val="FF0000"/>
                </a:solidFill>
              </a:rPr>
              <a:t> = 2</a:t>
            </a:r>
          </a:p>
        </p:txBody>
      </p:sp>
      <p:sp>
        <p:nvSpPr>
          <p:cNvPr id="436249" name="Rectangle 25"/>
          <p:cNvSpPr>
            <a:spLocks noChangeArrowheads="1"/>
          </p:cNvSpPr>
          <p:nvPr/>
        </p:nvSpPr>
        <p:spPr bwMode="auto">
          <a:xfrm rot="-1295120">
            <a:off x="4606925" y="3852863"/>
            <a:ext cx="419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4800">
                <a:solidFill>
                  <a:srgbClr val="99FF99"/>
                </a:solidFill>
                <a:latin typeface="CAC Moose"/>
                <a:ea typeface="MS Song"/>
                <a:cs typeface="MS Song"/>
              </a:rPr>
              <a:t>What is the formula?</a:t>
            </a:r>
            <a:r>
              <a:rPr lang="en-US" altLang="zh-TW" sz="2400">
                <a:solidFill>
                  <a:srgbClr val="99FF99"/>
                </a:solidFill>
              </a:rPr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145088" y="3654425"/>
            <a:ext cx="1470025" cy="1008063"/>
            <a:chOff x="2675" y="2453"/>
            <a:chExt cx="926" cy="635"/>
          </a:xfrm>
        </p:grpSpPr>
        <p:sp>
          <p:nvSpPr>
            <p:cNvPr id="7206" name="Rectangle 27"/>
            <p:cNvSpPr>
              <a:spLocks noChangeArrowheads="1"/>
            </p:cNvSpPr>
            <p:nvPr/>
          </p:nvSpPr>
          <p:spPr bwMode="auto">
            <a:xfrm>
              <a:off x="2722" y="2589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7" name="Line 28"/>
            <p:cNvSpPr>
              <a:spLocks noChangeShapeType="1"/>
            </p:cNvSpPr>
            <p:nvPr/>
          </p:nvSpPr>
          <p:spPr bwMode="auto">
            <a:xfrm flipH="1">
              <a:off x="2722" y="2597"/>
              <a:ext cx="461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Arc 29"/>
            <p:cNvSpPr>
              <a:spLocks/>
            </p:cNvSpPr>
            <p:nvPr/>
          </p:nvSpPr>
          <p:spPr bwMode="auto">
            <a:xfrm flipV="1">
              <a:off x="2719" y="2453"/>
              <a:ext cx="882" cy="585"/>
            </a:xfrm>
            <a:custGeom>
              <a:avLst/>
              <a:gdLst>
                <a:gd name="T0" fmla="*/ 0 w 39442"/>
                <a:gd name="T1" fmla="*/ 0 h 42878"/>
                <a:gd name="T2" fmla="*/ 0 w 39442"/>
                <a:gd name="T3" fmla="*/ 0 h 42878"/>
                <a:gd name="T4" fmla="*/ 0 w 39442"/>
                <a:gd name="T5" fmla="*/ 0 h 42878"/>
                <a:gd name="T6" fmla="*/ 0 60000 65536"/>
                <a:gd name="T7" fmla="*/ 0 60000 65536"/>
                <a:gd name="T8" fmla="*/ 0 60000 65536"/>
                <a:gd name="T9" fmla="*/ 0 w 39442"/>
                <a:gd name="T10" fmla="*/ 0 h 42878"/>
                <a:gd name="T11" fmla="*/ 39442 w 39442"/>
                <a:gd name="T12" fmla="*/ 42878 h 428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442" h="42878" fill="none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</a:path>
                <a:path w="39442" h="42878" stroke="0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  <a:lnTo>
                    <a:pt x="17842" y="21278"/>
                  </a:lnTo>
                  <a:lnTo>
                    <a:pt x="2155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30"/>
            <p:cNvSpPr>
              <a:spLocks noChangeArrowheads="1"/>
            </p:cNvSpPr>
            <p:nvPr/>
          </p:nvSpPr>
          <p:spPr bwMode="auto">
            <a:xfrm>
              <a:off x="2691" y="254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0" name="Oval 31"/>
            <p:cNvSpPr>
              <a:spLocks noChangeArrowheads="1"/>
            </p:cNvSpPr>
            <p:nvPr/>
          </p:nvSpPr>
          <p:spPr bwMode="auto">
            <a:xfrm>
              <a:off x="2675" y="29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1" name="Oval 32"/>
            <p:cNvSpPr>
              <a:spLocks noChangeArrowheads="1"/>
            </p:cNvSpPr>
            <p:nvPr/>
          </p:nvSpPr>
          <p:spPr bwMode="auto">
            <a:xfrm>
              <a:off x="3152" y="300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2" name="Oval 33"/>
            <p:cNvSpPr>
              <a:spLocks noChangeArrowheads="1"/>
            </p:cNvSpPr>
            <p:nvPr/>
          </p:nvSpPr>
          <p:spPr bwMode="auto">
            <a:xfrm>
              <a:off x="3144" y="255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154613" y="1874838"/>
            <a:ext cx="957262" cy="884237"/>
            <a:chOff x="3589" y="1217"/>
            <a:chExt cx="603" cy="557"/>
          </a:xfrm>
        </p:grpSpPr>
        <p:sp>
          <p:nvSpPr>
            <p:cNvPr id="7202" name="AutoShape 35"/>
            <p:cNvSpPr>
              <a:spLocks noChangeArrowheads="1"/>
            </p:cNvSpPr>
            <p:nvPr/>
          </p:nvSpPr>
          <p:spPr bwMode="auto">
            <a:xfrm>
              <a:off x="3619" y="1238"/>
              <a:ext cx="565" cy="50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3" name="Oval 36"/>
            <p:cNvSpPr>
              <a:spLocks noChangeArrowheads="1"/>
            </p:cNvSpPr>
            <p:nvPr/>
          </p:nvSpPr>
          <p:spPr bwMode="auto">
            <a:xfrm>
              <a:off x="3855" y="12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4" name="Oval 37"/>
            <p:cNvSpPr>
              <a:spLocks noChangeArrowheads="1"/>
            </p:cNvSpPr>
            <p:nvPr/>
          </p:nvSpPr>
          <p:spPr bwMode="auto">
            <a:xfrm>
              <a:off x="4110" y="16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5" name="Oval 38"/>
            <p:cNvSpPr>
              <a:spLocks noChangeArrowheads="1"/>
            </p:cNvSpPr>
            <p:nvPr/>
          </p:nvSpPr>
          <p:spPr bwMode="auto">
            <a:xfrm>
              <a:off x="3589" y="1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05625" y="1898650"/>
            <a:ext cx="887413" cy="862013"/>
            <a:chOff x="4350" y="1196"/>
            <a:chExt cx="559" cy="543"/>
          </a:xfrm>
        </p:grpSpPr>
        <p:sp>
          <p:nvSpPr>
            <p:cNvPr id="7197" name="Rectangle 40"/>
            <p:cNvSpPr>
              <a:spLocks noChangeArrowheads="1"/>
            </p:cNvSpPr>
            <p:nvPr/>
          </p:nvSpPr>
          <p:spPr bwMode="auto">
            <a:xfrm>
              <a:off x="4397" y="1240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8" name="Oval 41"/>
            <p:cNvSpPr>
              <a:spLocks noChangeArrowheads="1"/>
            </p:cNvSpPr>
            <p:nvPr/>
          </p:nvSpPr>
          <p:spPr bwMode="auto">
            <a:xfrm>
              <a:off x="4366" y="119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9" name="Oval 42"/>
            <p:cNvSpPr>
              <a:spLocks noChangeArrowheads="1"/>
            </p:cNvSpPr>
            <p:nvPr/>
          </p:nvSpPr>
          <p:spPr bwMode="auto">
            <a:xfrm>
              <a:off x="4350" y="16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0" name="Oval 43"/>
            <p:cNvSpPr>
              <a:spLocks noChangeArrowheads="1"/>
            </p:cNvSpPr>
            <p:nvPr/>
          </p:nvSpPr>
          <p:spPr bwMode="auto">
            <a:xfrm>
              <a:off x="4827" y="165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1" name="Oval 44"/>
            <p:cNvSpPr>
              <a:spLocks noChangeArrowheads="1"/>
            </p:cNvSpPr>
            <p:nvPr/>
          </p:nvSpPr>
          <p:spPr bwMode="auto">
            <a:xfrm>
              <a:off x="4819" y="12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6875463" y="3613150"/>
            <a:ext cx="1562100" cy="1004888"/>
            <a:chOff x="4331" y="1988"/>
            <a:chExt cx="984" cy="633"/>
          </a:xfrm>
        </p:grpSpPr>
        <p:cxnSp>
          <p:nvCxnSpPr>
            <p:cNvPr id="7186" name="AutoShape 46"/>
            <p:cNvCxnSpPr>
              <a:cxnSpLocks noChangeShapeType="1"/>
              <a:stCxn id="7188" idx="1"/>
              <a:endCxn id="7192" idx="2"/>
            </p:cNvCxnSpPr>
            <p:nvPr/>
          </p:nvCxnSpPr>
          <p:spPr bwMode="auto">
            <a:xfrm flipV="1">
              <a:off x="4732" y="2580"/>
              <a:ext cx="501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AutoShape 47"/>
            <p:cNvCxnSpPr>
              <a:cxnSpLocks noChangeShapeType="1"/>
              <a:stCxn id="7190" idx="4"/>
              <a:endCxn id="7193" idx="0"/>
            </p:cNvCxnSpPr>
            <p:nvPr/>
          </p:nvCxnSpPr>
          <p:spPr bwMode="auto">
            <a:xfrm flipH="1">
              <a:off x="5023" y="2071"/>
              <a:ext cx="6" cy="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8" name="Line 48"/>
            <p:cNvSpPr>
              <a:spLocks noChangeShapeType="1"/>
            </p:cNvSpPr>
            <p:nvPr/>
          </p:nvSpPr>
          <p:spPr bwMode="auto">
            <a:xfrm flipH="1">
              <a:off x="4731" y="2395"/>
              <a:ext cx="28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AutoShape 49"/>
            <p:cNvSpPr>
              <a:spLocks noChangeArrowheads="1"/>
            </p:cNvSpPr>
            <p:nvPr/>
          </p:nvSpPr>
          <p:spPr bwMode="auto">
            <a:xfrm>
              <a:off x="4331" y="2205"/>
              <a:ext cx="247" cy="197"/>
            </a:xfrm>
            <a:prstGeom prst="rightArrow">
              <a:avLst>
                <a:gd name="adj1" fmla="val 50000"/>
                <a:gd name="adj2" fmla="val 3134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0" name="Oval 50"/>
            <p:cNvSpPr>
              <a:spLocks noChangeArrowheads="1"/>
            </p:cNvSpPr>
            <p:nvPr/>
          </p:nvSpPr>
          <p:spPr bwMode="auto">
            <a:xfrm>
              <a:off x="4988" y="198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1" name="Oval 51"/>
            <p:cNvSpPr>
              <a:spLocks noChangeArrowheads="1"/>
            </p:cNvSpPr>
            <p:nvPr/>
          </p:nvSpPr>
          <p:spPr bwMode="auto">
            <a:xfrm>
              <a:off x="4684" y="25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2" name="Oval 52"/>
            <p:cNvSpPr>
              <a:spLocks noChangeArrowheads="1"/>
            </p:cNvSpPr>
            <p:nvPr/>
          </p:nvSpPr>
          <p:spPr bwMode="auto">
            <a:xfrm>
              <a:off x="5233" y="253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3" name="Oval 53"/>
            <p:cNvSpPr>
              <a:spLocks noChangeArrowheads="1"/>
            </p:cNvSpPr>
            <p:nvPr/>
          </p:nvSpPr>
          <p:spPr bwMode="auto">
            <a:xfrm>
              <a:off x="4982" y="23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7194" name="AutoShape 54"/>
            <p:cNvCxnSpPr>
              <a:cxnSpLocks noChangeShapeType="1"/>
              <a:stCxn id="7193" idx="5"/>
              <a:endCxn id="7192" idx="1"/>
            </p:cNvCxnSpPr>
            <p:nvPr/>
          </p:nvCxnSpPr>
          <p:spPr bwMode="auto">
            <a:xfrm>
              <a:off x="5052" y="2418"/>
              <a:ext cx="193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AutoShape 55"/>
            <p:cNvCxnSpPr>
              <a:cxnSpLocks noChangeShapeType="1"/>
              <a:stCxn id="7191" idx="0"/>
              <a:endCxn id="7190" idx="3"/>
            </p:cNvCxnSpPr>
            <p:nvPr/>
          </p:nvCxnSpPr>
          <p:spPr bwMode="auto">
            <a:xfrm flipV="1">
              <a:off x="4725" y="2059"/>
              <a:ext cx="275" cy="4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6" name="AutoShape 56"/>
            <p:cNvCxnSpPr>
              <a:cxnSpLocks noChangeShapeType="1"/>
              <a:stCxn id="7192" idx="0"/>
              <a:endCxn id="7190" idx="5"/>
            </p:cNvCxnSpPr>
            <p:nvPr/>
          </p:nvCxnSpPr>
          <p:spPr bwMode="auto">
            <a:xfrm flipH="1" flipV="1">
              <a:off x="5058" y="2059"/>
              <a:ext cx="216" cy="4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6419850" y="5205413"/>
            <a:ext cx="1019175" cy="890587"/>
            <a:chOff x="3497" y="2380"/>
            <a:chExt cx="642" cy="561"/>
          </a:xfrm>
        </p:grpSpPr>
        <p:sp>
          <p:nvSpPr>
            <p:cNvPr id="7179" name="AutoShape 54"/>
            <p:cNvSpPr>
              <a:spLocks noChangeArrowheads="1"/>
            </p:cNvSpPr>
            <p:nvPr/>
          </p:nvSpPr>
          <p:spPr bwMode="auto">
            <a:xfrm>
              <a:off x="3539" y="2413"/>
              <a:ext cx="560" cy="493"/>
            </a:xfrm>
            <a:prstGeom prst="hexagon">
              <a:avLst>
                <a:gd name="adj" fmla="val 28398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0" name="Oval 55"/>
            <p:cNvSpPr>
              <a:spLocks noChangeArrowheads="1"/>
            </p:cNvSpPr>
            <p:nvPr/>
          </p:nvSpPr>
          <p:spPr bwMode="auto">
            <a:xfrm>
              <a:off x="3629" y="285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1" name="Oval 56"/>
            <p:cNvSpPr>
              <a:spLocks noChangeArrowheads="1"/>
            </p:cNvSpPr>
            <p:nvPr/>
          </p:nvSpPr>
          <p:spPr bwMode="auto">
            <a:xfrm>
              <a:off x="3497" y="26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2" name="Oval 57"/>
            <p:cNvSpPr>
              <a:spLocks noChangeArrowheads="1"/>
            </p:cNvSpPr>
            <p:nvPr/>
          </p:nvSpPr>
          <p:spPr bwMode="auto">
            <a:xfrm>
              <a:off x="3637" y="238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3" name="Oval 58"/>
            <p:cNvSpPr>
              <a:spLocks noChangeArrowheads="1"/>
            </p:cNvSpPr>
            <p:nvPr/>
          </p:nvSpPr>
          <p:spPr bwMode="auto">
            <a:xfrm>
              <a:off x="3900" y="238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4" name="Oval 59"/>
            <p:cNvSpPr>
              <a:spLocks noChangeArrowheads="1"/>
            </p:cNvSpPr>
            <p:nvPr/>
          </p:nvSpPr>
          <p:spPr bwMode="auto">
            <a:xfrm>
              <a:off x="4057" y="26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5" name="Oval 60"/>
            <p:cNvSpPr>
              <a:spLocks noChangeArrowheads="1"/>
            </p:cNvSpPr>
            <p:nvPr/>
          </p:nvSpPr>
          <p:spPr bwMode="auto">
            <a:xfrm>
              <a:off x="3909" y="285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80" name="文字方塊 79"/>
          <p:cNvSpPr txBox="1">
            <a:spLocks noChangeArrowheads="1"/>
          </p:cNvSpPr>
          <p:nvPr/>
        </p:nvSpPr>
        <p:spPr bwMode="auto">
          <a:xfrm>
            <a:off x="5246688" y="2903538"/>
            <a:ext cx="311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00"/>
                </a:solidFill>
              </a:rPr>
              <a:t>Note: the number is not affected by the drawing!</a:t>
            </a:r>
            <a:endParaRPr lang="zh-TW" alt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A9DF970-E20C-477E-AC6C-FF2E49EA0AF9}"/>
                  </a:ext>
                </a:extLst>
              </p14:cNvPr>
              <p14:cNvContentPartPr/>
              <p14:nvPr/>
            </p14:nvContentPartPr>
            <p14:xfrm>
              <a:off x="5463720" y="3989160"/>
              <a:ext cx="3076920" cy="8481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A9DF970-E20C-477E-AC6C-FF2E49EA0A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4360" y="3979800"/>
                <a:ext cx="3095640" cy="86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autoUpdateAnimBg="0"/>
      <p:bldP spid="436249" grpId="0" build="allAtOnce" autoUpdateAnimBg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Euler’s Formula for Planar Graphs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6363"/>
            <a:ext cx="8229600" cy="2273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Euler’s Formula for </a:t>
            </a:r>
            <a:r>
              <a:rPr lang="en-US" dirty="0">
                <a:solidFill>
                  <a:srgbClr val="FF0000"/>
                </a:solidFill>
              </a:rPr>
              <a:t>connected planar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simple</a:t>
            </a:r>
            <a:r>
              <a:rPr lang="en-US" dirty="0"/>
              <a:t> graph with </a:t>
            </a:r>
            <a:r>
              <a:rPr lang="en-US" i="1" dirty="0"/>
              <a:t>v</a:t>
            </a:r>
            <a:r>
              <a:rPr lang="en-US" dirty="0"/>
              <a:t> vertices, </a:t>
            </a:r>
            <a:r>
              <a:rPr lang="en-US" i="1" dirty="0"/>
              <a:t>e</a:t>
            </a:r>
            <a:r>
              <a:rPr lang="en-US" dirty="0"/>
              <a:t> edges and </a:t>
            </a:r>
            <a:r>
              <a:rPr lang="en-US" i="1" dirty="0"/>
              <a:t>r</a:t>
            </a:r>
            <a:r>
              <a:rPr lang="en-US" dirty="0"/>
              <a:t> regions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+ 2</a:t>
            </a:r>
            <a:endParaRPr lang="en-US" sz="32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Hypercube Q3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	</a:t>
            </a:r>
            <a:r>
              <a:rPr lang="en-US" i="1" dirty="0"/>
              <a:t>v</a:t>
            </a:r>
            <a:r>
              <a:rPr lang="en-US" dirty="0"/>
              <a:t> = 8, </a:t>
            </a:r>
            <a:r>
              <a:rPr lang="en-US" i="1" dirty="0"/>
              <a:t>e</a:t>
            </a:r>
            <a:r>
              <a:rPr lang="en-US" dirty="0"/>
              <a:t> = 12, </a:t>
            </a:r>
            <a:r>
              <a:rPr lang="en-US" i="1" dirty="0"/>
              <a:t>r</a:t>
            </a:r>
            <a:r>
              <a:rPr lang="en-US" dirty="0"/>
              <a:t> =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83413" y="4191000"/>
            <a:ext cx="1108075" cy="1046163"/>
            <a:chOff x="3625" y="3306"/>
            <a:chExt cx="698" cy="659"/>
          </a:xfrm>
        </p:grpSpPr>
        <p:sp>
          <p:nvSpPr>
            <p:cNvPr id="8225" name="Oval 5"/>
            <p:cNvSpPr>
              <a:spLocks noChangeArrowheads="1"/>
            </p:cNvSpPr>
            <p:nvPr/>
          </p:nvSpPr>
          <p:spPr bwMode="auto">
            <a:xfrm>
              <a:off x="3625" y="345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6" name="Oval 6"/>
            <p:cNvSpPr>
              <a:spLocks noChangeArrowheads="1"/>
            </p:cNvSpPr>
            <p:nvPr/>
          </p:nvSpPr>
          <p:spPr bwMode="auto">
            <a:xfrm>
              <a:off x="4241" y="330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7" name="Oval 7"/>
            <p:cNvSpPr>
              <a:spLocks noChangeArrowheads="1"/>
            </p:cNvSpPr>
            <p:nvPr/>
          </p:nvSpPr>
          <p:spPr bwMode="auto">
            <a:xfrm>
              <a:off x="4057" y="38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8228" name="AutoShape 8"/>
            <p:cNvCxnSpPr>
              <a:cxnSpLocks noChangeShapeType="1"/>
              <a:stCxn id="8225" idx="5"/>
              <a:endCxn id="8227" idx="2"/>
            </p:cNvCxnSpPr>
            <p:nvPr/>
          </p:nvCxnSpPr>
          <p:spPr bwMode="auto">
            <a:xfrm rot="16200000" flipH="1">
              <a:off x="3674" y="3542"/>
              <a:ext cx="403" cy="36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9"/>
            <p:cNvCxnSpPr>
              <a:cxnSpLocks noChangeShapeType="1"/>
              <a:stCxn id="8227" idx="6"/>
              <a:endCxn id="8225" idx="6"/>
            </p:cNvCxnSpPr>
            <p:nvPr/>
          </p:nvCxnSpPr>
          <p:spPr bwMode="auto">
            <a:xfrm flipH="1" flipV="1">
              <a:off x="3707" y="3492"/>
              <a:ext cx="432" cy="432"/>
            </a:xfrm>
            <a:prstGeom prst="curvedConnector3">
              <a:avLst>
                <a:gd name="adj1" fmla="val 13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0"/>
            <p:cNvCxnSpPr>
              <a:cxnSpLocks noChangeShapeType="1"/>
            </p:cNvCxnSpPr>
            <p:nvPr/>
          </p:nvCxnSpPr>
          <p:spPr bwMode="auto">
            <a:xfrm flipV="1">
              <a:off x="3691" y="3348"/>
              <a:ext cx="574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8283" name="Rectangle 11"/>
          <p:cNvSpPr>
            <a:spLocks noChangeArrowheads="1"/>
          </p:cNvSpPr>
          <p:nvPr/>
        </p:nvSpPr>
        <p:spPr bwMode="auto">
          <a:xfrm>
            <a:off x="457200" y="3484563"/>
            <a:ext cx="6629400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single edge	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2, </a:t>
            </a:r>
            <a:r>
              <a:rPr lang="en-US" altLang="zh-TW" sz="2400" i="1"/>
              <a:t>e</a:t>
            </a:r>
            <a:r>
              <a:rPr lang="en-US" altLang="zh-TW" sz="2400"/>
              <a:t> = 1, </a:t>
            </a:r>
            <a:r>
              <a:rPr lang="en-US" altLang="zh-TW" sz="2400" i="1"/>
              <a:t>r</a:t>
            </a:r>
            <a:r>
              <a:rPr lang="en-US" altLang="zh-TW" sz="2400"/>
              <a:t> = 1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single vertex 	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1, </a:t>
            </a:r>
            <a:r>
              <a:rPr lang="en-US" altLang="zh-TW" sz="2400" i="1"/>
              <a:t>e</a:t>
            </a:r>
            <a:r>
              <a:rPr lang="en-US" altLang="zh-TW" sz="2400"/>
              <a:t> = 0, </a:t>
            </a:r>
            <a:r>
              <a:rPr lang="en-US" altLang="zh-TW" sz="2400" i="1"/>
              <a:t>r</a:t>
            </a:r>
            <a:r>
              <a:rPr lang="en-US" altLang="zh-TW" sz="2400"/>
              <a:t> = 1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multigraph (in fact, it applies to multigraph too)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3, </a:t>
            </a:r>
            <a:r>
              <a:rPr lang="en-US" altLang="zh-TW" sz="2400" i="1"/>
              <a:t>e</a:t>
            </a:r>
            <a:r>
              <a:rPr lang="en-US" altLang="zh-TW" sz="2400"/>
              <a:t> = 3, </a:t>
            </a:r>
            <a:r>
              <a:rPr lang="en-US" altLang="zh-TW" sz="2400" i="1"/>
              <a:t>r</a:t>
            </a:r>
            <a:r>
              <a:rPr lang="en-US" altLang="zh-TW" sz="2400"/>
              <a:t> = 2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427913" y="5756275"/>
            <a:ext cx="457200" cy="657225"/>
            <a:chOff x="4976" y="3266"/>
            <a:chExt cx="288" cy="414"/>
          </a:xfrm>
        </p:grpSpPr>
        <p:sp>
          <p:nvSpPr>
            <p:cNvPr id="8223" name="Oval 13"/>
            <p:cNvSpPr>
              <a:spLocks noChangeArrowheads="1"/>
            </p:cNvSpPr>
            <p:nvPr/>
          </p:nvSpPr>
          <p:spPr bwMode="auto">
            <a:xfrm>
              <a:off x="4976" y="3320"/>
              <a:ext cx="288" cy="3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8224" name="Oval 14"/>
            <p:cNvSpPr>
              <a:spLocks noChangeArrowheads="1"/>
            </p:cNvSpPr>
            <p:nvPr/>
          </p:nvSpPr>
          <p:spPr bwMode="auto">
            <a:xfrm>
              <a:off x="5081" y="32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38287" name="Rectangle 15"/>
          <p:cNvSpPr>
            <a:spLocks noChangeArrowheads="1"/>
          </p:cNvSpPr>
          <p:nvPr/>
        </p:nvSpPr>
        <p:spPr bwMode="auto">
          <a:xfrm>
            <a:off x="457200" y="6102350"/>
            <a:ext cx="6057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Also to single loop: </a:t>
            </a:r>
            <a:r>
              <a:rPr lang="en-US" altLang="zh-TW" sz="2400" i="1"/>
              <a:t>v</a:t>
            </a:r>
            <a:r>
              <a:rPr lang="en-US" altLang="zh-TW" sz="2400"/>
              <a:t> = 1, </a:t>
            </a:r>
            <a:r>
              <a:rPr lang="en-US" altLang="zh-TW" sz="2400" i="1"/>
              <a:t>e</a:t>
            </a:r>
            <a:r>
              <a:rPr lang="en-US" altLang="zh-TW" sz="2400"/>
              <a:t> = 1, </a:t>
            </a:r>
            <a:r>
              <a:rPr lang="en-US" altLang="zh-TW" sz="2400" i="1"/>
              <a:t>r</a:t>
            </a:r>
            <a:r>
              <a:rPr lang="en-US" altLang="zh-TW" sz="2400"/>
              <a:t> = 2</a:t>
            </a:r>
          </a:p>
        </p:txBody>
      </p:sp>
      <p:sp>
        <p:nvSpPr>
          <p:cNvPr id="26632" name="Rectangle 16"/>
          <p:cNvSpPr>
            <a:spLocks noChangeArrowheads="1"/>
          </p:cNvSpPr>
          <p:nvPr/>
        </p:nvSpPr>
        <p:spPr bwMode="auto">
          <a:xfrm rot="-1295120">
            <a:off x="4568825" y="3560763"/>
            <a:ext cx="444976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4800">
                <a:solidFill>
                  <a:srgbClr val="99FF99"/>
                </a:solidFill>
                <a:latin typeface="CAC Moose"/>
                <a:ea typeface="MS Song"/>
                <a:cs typeface="MS Song"/>
              </a:rPr>
              <a:t>How to prove?</a:t>
            </a:r>
            <a:r>
              <a:rPr lang="en-US" altLang="zh-TW" sz="2400">
                <a:solidFill>
                  <a:srgbClr val="99FF99"/>
                </a:solidFill>
              </a:rPr>
              <a:t> 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905625" y="2028825"/>
            <a:ext cx="1811338" cy="1282700"/>
            <a:chOff x="3617" y="1967"/>
            <a:chExt cx="1141" cy="808"/>
          </a:xfrm>
        </p:grpSpPr>
        <p:sp>
          <p:nvSpPr>
            <p:cNvPr id="8203" name="Rectangle 5"/>
            <p:cNvSpPr>
              <a:spLocks noChangeArrowheads="1"/>
            </p:cNvSpPr>
            <p:nvPr/>
          </p:nvSpPr>
          <p:spPr bwMode="auto">
            <a:xfrm>
              <a:off x="3642" y="1990"/>
              <a:ext cx="823" cy="7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4" name="Rectangle 6"/>
            <p:cNvSpPr>
              <a:spLocks noChangeArrowheads="1"/>
            </p:cNvSpPr>
            <p:nvPr/>
          </p:nvSpPr>
          <p:spPr bwMode="auto">
            <a:xfrm>
              <a:off x="3859" y="2187"/>
              <a:ext cx="403" cy="3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5" name="Line 7"/>
            <p:cNvSpPr>
              <a:spLocks noChangeShapeType="1"/>
            </p:cNvSpPr>
            <p:nvPr/>
          </p:nvSpPr>
          <p:spPr bwMode="auto">
            <a:xfrm>
              <a:off x="3642" y="1996"/>
              <a:ext cx="207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8"/>
            <p:cNvSpPr>
              <a:spLocks noChangeShapeType="1"/>
            </p:cNvSpPr>
            <p:nvPr/>
          </p:nvSpPr>
          <p:spPr bwMode="auto">
            <a:xfrm>
              <a:off x="4276" y="2548"/>
              <a:ext cx="189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9"/>
            <p:cNvSpPr>
              <a:spLocks noChangeShapeType="1"/>
            </p:cNvSpPr>
            <p:nvPr/>
          </p:nvSpPr>
          <p:spPr bwMode="auto">
            <a:xfrm flipV="1">
              <a:off x="4254" y="1996"/>
              <a:ext cx="207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0"/>
            <p:cNvSpPr>
              <a:spLocks noChangeShapeType="1"/>
            </p:cNvSpPr>
            <p:nvPr/>
          </p:nvSpPr>
          <p:spPr bwMode="auto">
            <a:xfrm flipV="1">
              <a:off x="3638" y="2564"/>
              <a:ext cx="21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Text Box 11"/>
            <p:cNvSpPr txBox="1">
              <a:spLocks noChangeArrowheads="1"/>
            </p:cNvSpPr>
            <p:nvPr/>
          </p:nvSpPr>
          <p:spPr bwMode="auto">
            <a:xfrm>
              <a:off x="3953" y="2297"/>
              <a:ext cx="2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3</a:t>
              </a:r>
            </a:p>
          </p:txBody>
        </p:sp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3953" y="1983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1</a:t>
              </a:r>
            </a:p>
          </p:txBody>
        </p:sp>
        <p:sp>
          <p:nvSpPr>
            <p:cNvPr id="8211" name="Text Box 13"/>
            <p:cNvSpPr txBox="1">
              <a:spLocks noChangeArrowheads="1"/>
            </p:cNvSpPr>
            <p:nvPr/>
          </p:nvSpPr>
          <p:spPr bwMode="auto">
            <a:xfrm>
              <a:off x="3639" y="2282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2</a:t>
              </a:r>
            </a:p>
          </p:txBody>
        </p:sp>
        <p:sp>
          <p:nvSpPr>
            <p:cNvPr id="8212" name="Text Box 14"/>
            <p:cNvSpPr txBox="1">
              <a:spLocks noChangeArrowheads="1"/>
            </p:cNvSpPr>
            <p:nvPr/>
          </p:nvSpPr>
          <p:spPr bwMode="auto">
            <a:xfrm>
              <a:off x="4246" y="2303"/>
              <a:ext cx="2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4</a:t>
              </a:r>
            </a:p>
          </p:txBody>
        </p:sp>
        <p:sp>
          <p:nvSpPr>
            <p:cNvPr id="8213" name="Text Box 15"/>
            <p:cNvSpPr txBox="1">
              <a:spLocks noChangeArrowheads="1"/>
            </p:cNvSpPr>
            <p:nvPr/>
          </p:nvSpPr>
          <p:spPr bwMode="auto">
            <a:xfrm>
              <a:off x="3952" y="2532"/>
              <a:ext cx="2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5</a:t>
              </a:r>
            </a:p>
          </p:txBody>
        </p:sp>
        <p:sp>
          <p:nvSpPr>
            <p:cNvPr id="8214" name="Text Box 16"/>
            <p:cNvSpPr txBox="1">
              <a:spLocks noChangeArrowheads="1"/>
            </p:cNvSpPr>
            <p:nvPr/>
          </p:nvSpPr>
          <p:spPr bwMode="auto">
            <a:xfrm>
              <a:off x="4496" y="2306"/>
              <a:ext cx="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6</a:t>
              </a:r>
            </a:p>
          </p:txBody>
        </p:sp>
        <p:sp>
          <p:nvSpPr>
            <p:cNvPr id="8215" name="Oval 17"/>
            <p:cNvSpPr>
              <a:spLocks noChangeArrowheads="1"/>
            </p:cNvSpPr>
            <p:nvPr/>
          </p:nvSpPr>
          <p:spPr bwMode="auto">
            <a:xfrm>
              <a:off x="3622" y="1978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6" name="Oval 18"/>
            <p:cNvSpPr>
              <a:spLocks noChangeArrowheads="1"/>
            </p:cNvSpPr>
            <p:nvPr/>
          </p:nvSpPr>
          <p:spPr bwMode="auto">
            <a:xfrm>
              <a:off x="4435" y="1967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7" name="Oval 19"/>
            <p:cNvSpPr>
              <a:spLocks noChangeArrowheads="1"/>
            </p:cNvSpPr>
            <p:nvPr/>
          </p:nvSpPr>
          <p:spPr bwMode="auto">
            <a:xfrm>
              <a:off x="4233" y="2152"/>
              <a:ext cx="52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8" name="Oval 20"/>
            <p:cNvSpPr>
              <a:spLocks noChangeArrowheads="1"/>
            </p:cNvSpPr>
            <p:nvPr/>
          </p:nvSpPr>
          <p:spPr bwMode="auto">
            <a:xfrm>
              <a:off x="3830" y="2157"/>
              <a:ext cx="51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3825" y="2519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0" name="Oval 22"/>
            <p:cNvSpPr>
              <a:spLocks noChangeArrowheads="1"/>
            </p:cNvSpPr>
            <p:nvPr/>
          </p:nvSpPr>
          <p:spPr bwMode="auto">
            <a:xfrm>
              <a:off x="3617" y="2699"/>
              <a:ext cx="51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1" name="Oval 23"/>
            <p:cNvSpPr>
              <a:spLocks noChangeArrowheads="1"/>
            </p:cNvSpPr>
            <p:nvPr/>
          </p:nvSpPr>
          <p:spPr bwMode="auto">
            <a:xfrm>
              <a:off x="4445" y="2720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2" name="Oval 24"/>
            <p:cNvSpPr>
              <a:spLocks noChangeArrowheads="1"/>
            </p:cNvSpPr>
            <p:nvPr/>
          </p:nvSpPr>
          <p:spPr bwMode="auto">
            <a:xfrm>
              <a:off x="4242" y="2524"/>
              <a:ext cx="51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041775" y="2162175"/>
            <a:ext cx="1528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(r+v=e+2)</a:t>
            </a:r>
            <a:endParaRPr lang="en-US" sz="2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29057E8-A27F-4836-AF59-0C59238798C7}"/>
                  </a:ext>
                </a:extLst>
              </p14:cNvPr>
              <p14:cNvContentPartPr/>
              <p14:nvPr/>
            </p14:nvContentPartPr>
            <p14:xfrm>
              <a:off x="3113640" y="1407960"/>
              <a:ext cx="3506760" cy="4553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29057E8-A27F-4836-AF59-0C59238798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4280" y="1398600"/>
                <a:ext cx="3525480" cy="457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8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8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8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8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38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38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  <p:bldP spid="438283" grpId="0" build="p" autoUpdateAnimBg="0"/>
      <p:bldP spid="438287" grpId="0" build="p" autoUpdateAnimBg="0"/>
      <p:bldP spid="26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Euler’s Formula for Connected Planar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= e – v + 2.  Induction on which parameter?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0DAA767-882A-45E0-9C92-AC8A61B42951}"/>
                  </a:ext>
                </a:extLst>
              </p14:cNvPr>
              <p14:cNvContentPartPr/>
              <p14:nvPr/>
            </p14:nvContentPartPr>
            <p14:xfrm>
              <a:off x="578160" y="142920"/>
              <a:ext cx="8413560" cy="6404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0DAA767-882A-45E0-9C92-AC8A61B429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8800" y="133560"/>
                <a:ext cx="8432280" cy="642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988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83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9219" name="文字方塊 3"/>
          <p:cNvSpPr txBox="1">
            <a:spLocks noChangeArrowheads="1"/>
          </p:cNvSpPr>
          <p:nvPr/>
        </p:nvSpPr>
        <p:spPr bwMode="auto">
          <a:xfrm>
            <a:off x="492125" y="960438"/>
            <a:ext cx="82978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 dirty="0"/>
              <a:t>Q: Suppose that a connected planar simple graph 20 vertices, each of degree 3. Into how many regions does a representation of this planar graph split the plane?</a:t>
            </a:r>
            <a:endParaRPr lang="zh-TW" altLang="en-US" sz="2200" dirty="0"/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536575" y="2022475"/>
            <a:ext cx="456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v = 20, e = 3 x 20/2 = 30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=&gt; r = e – v + 2 = 30 – 20 + 2 = 12.</a:t>
            </a:r>
            <a:endParaRPr lang="zh-TW" altLang="en-US" sz="2200">
              <a:solidFill>
                <a:srgbClr val="0000FF"/>
              </a:solidFill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495300" y="2770188"/>
            <a:ext cx="82978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/>
              <a:t>Q: In a connected planar simple graph, if each region is bounded by at least 3 edges, there are 10 regions, what is the minimum number of edges?</a:t>
            </a:r>
            <a:endParaRPr lang="zh-TW" altLang="en-US" sz="2200"/>
          </a:p>
        </p:txBody>
      </p:sp>
      <p:sp>
        <p:nvSpPr>
          <p:cNvPr id="37" name="文字方塊 36"/>
          <p:cNvSpPr txBox="1">
            <a:spLocks noChangeArrowheads="1"/>
          </p:cNvSpPr>
          <p:nvPr/>
        </p:nvSpPr>
        <p:spPr bwMode="auto">
          <a:xfrm>
            <a:off x="457200" y="4972050"/>
            <a:ext cx="45545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There are e edges, so # of x’s = 2e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There are r regions, # of x’s </a:t>
            </a:r>
            <a:r>
              <a:rPr lang="en-US" altLang="zh-TW" sz="2200">
                <a:solidFill>
                  <a:srgbClr val="0000FF"/>
                </a:solidFill>
                <a:sym typeface="Symbol" pitchFamily="18" charset="2"/>
              </a:rPr>
              <a:t> 3r.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  <a:sym typeface="Symbol" pitchFamily="18" charset="2"/>
              </a:rPr>
              <a:t>So, 2e  3r, r = 10, so e  15.</a:t>
            </a:r>
            <a:endParaRPr lang="zh-TW" altLang="en-US" sz="2200">
              <a:solidFill>
                <a:srgbClr val="0000FF"/>
              </a:solidFill>
            </a:endParaRPr>
          </a:p>
        </p:txBody>
      </p:sp>
      <p:grpSp>
        <p:nvGrpSpPr>
          <p:cNvPr id="3" name="群組 38"/>
          <p:cNvGrpSpPr>
            <a:grpSpLocks/>
          </p:cNvGrpSpPr>
          <p:nvPr/>
        </p:nvGrpSpPr>
        <p:grpSpPr bwMode="auto">
          <a:xfrm>
            <a:off x="484188" y="3902075"/>
            <a:ext cx="8191500" cy="2041525"/>
            <a:chOff x="484188" y="4302125"/>
            <a:chExt cx="8191500" cy="2041525"/>
          </a:xfrm>
        </p:grpSpPr>
        <p:sp>
          <p:nvSpPr>
            <p:cNvPr id="9236" name="文字方塊 6"/>
            <p:cNvSpPr txBox="1">
              <a:spLocks noChangeArrowheads="1"/>
            </p:cNvSpPr>
            <p:nvPr/>
          </p:nvSpPr>
          <p:spPr bwMode="auto">
            <a:xfrm>
              <a:off x="484188" y="4302125"/>
              <a:ext cx="8191500" cy="1107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200">
                  <a:solidFill>
                    <a:srgbClr val="0000FF"/>
                  </a:solidFill>
                </a:rPr>
                <a:t>Each edge touches 2 regions. If we put two “x” for each edge, one of each of these regions (see the figure), then each region has at least 3 “x”s. </a:t>
              </a:r>
              <a:endParaRPr lang="zh-TW" altLang="en-US" sz="2200">
                <a:solidFill>
                  <a:srgbClr val="0000FF"/>
                </a:solidFill>
              </a:endParaRPr>
            </a:p>
          </p:txBody>
        </p:sp>
        <p:grpSp>
          <p:nvGrpSpPr>
            <p:cNvPr id="9237" name="群組 37"/>
            <p:cNvGrpSpPr>
              <a:grpSpLocks/>
            </p:cNvGrpSpPr>
            <p:nvPr/>
          </p:nvGrpSpPr>
          <p:grpSpPr bwMode="auto">
            <a:xfrm>
              <a:off x="6533198" y="5339231"/>
              <a:ext cx="1001712" cy="1004419"/>
              <a:chOff x="6533198" y="5339231"/>
              <a:chExt cx="1001712" cy="1004419"/>
            </a:xfrm>
          </p:grpSpPr>
          <p:grpSp>
            <p:nvGrpSpPr>
              <p:cNvPr id="9238" name="群組 33"/>
              <p:cNvGrpSpPr>
                <a:grpSpLocks/>
              </p:cNvGrpSpPr>
              <p:nvPr/>
            </p:nvGrpSpPr>
            <p:grpSpPr bwMode="auto">
              <a:xfrm>
                <a:off x="6533198" y="5339231"/>
                <a:ext cx="1001712" cy="1004419"/>
                <a:chOff x="6533198" y="5339231"/>
                <a:chExt cx="1001712" cy="1004419"/>
              </a:xfrm>
            </p:grpSpPr>
            <p:cxnSp>
              <p:nvCxnSpPr>
                <p:cNvPr id="9241" name="AutoShape 56"/>
                <p:cNvCxnSpPr>
                  <a:cxnSpLocks noChangeShapeType="1"/>
                  <a:stCxn id="9247" idx="0"/>
                  <a:endCxn id="9245" idx="5"/>
                </p:cNvCxnSpPr>
                <p:nvPr/>
              </p:nvCxnSpPr>
              <p:spPr bwMode="auto">
                <a:xfrm flipH="1" flipV="1">
                  <a:off x="7126923" y="5451891"/>
                  <a:ext cx="342900" cy="7600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42" name="AutoShape 46"/>
                <p:cNvCxnSpPr>
                  <a:cxnSpLocks noChangeShapeType="1"/>
                  <a:stCxn id="9244" idx="1"/>
                  <a:endCxn id="9247" idx="2"/>
                </p:cNvCxnSpPr>
                <p:nvPr/>
              </p:nvCxnSpPr>
              <p:spPr bwMode="auto">
                <a:xfrm flipV="1">
                  <a:off x="6609398" y="6278592"/>
                  <a:ext cx="795338" cy="317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43" name="AutoShape 47"/>
                <p:cNvCxnSpPr>
                  <a:cxnSpLocks noChangeShapeType="1"/>
                  <a:stCxn id="9245" idx="4"/>
                  <a:endCxn id="9248" idx="0"/>
                </p:cNvCxnSpPr>
                <p:nvPr/>
              </p:nvCxnSpPr>
              <p:spPr bwMode="auto">
                <a:xfrm flipH="1">
                  <a:off x="7071360" y="5470933"/>
                  <a:ext cx="9525" cy="43794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244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6607810" y="5985042"/>
                  <a:ext cx="455613" cy="296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5" name="Oval 50"/>
                <p:cNvSpPr>
                  <a:spLocks noChangeArrowheads="1"/>
                </p:cNvSpPr>
                <p:nvPr/>
              </p:nvSpPr>
              <p:spPr bwMode="auto">
                <a:xfrm>
                  <a:off x="7015798" y="5339231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6" name="Oval 51"/>
                <p:cNvSpPr>
                  <a:spLocks noChangeArrowheads="1"/>
                </p:cNvSpPr>
                <p:nvPr/>
              </p:nvSpPr>
              <p:spPr bwMode="auto">
                <a:xfrm>
                  <a:off x="6533198" y="6199254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7" name="Oval 52"/>
                <p:cNvSpPr>
                  <a:spLocks noChangeArrowheads="1"/>
                </p:cNvSpPr>
                <p:nvPr/>
              </p:nvSpPr>
              <p:spPr bwMode="auto">
                <a:xfrm>
                  <a:off x="7404735" y="6211948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8" name="Oval 53"/>
                <p:cNvSpPr>
                  <a:spLocks noChangeArrowheads="1"/>
                </p:cNvSpPr>
                <p:nvPr/>
              </p:nvSpPr>
              <p:spPr bwMode="auto">
                <a:xfrm>
                  <a:off x="7006273" y="5908878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cxnSp>
              <p:nvCxnSpPr>
                <p:cNvPr id="9249" name="AutoShape 54"/>
                <p:cNvCxnSpPr>
                  <a:cxnSpLocks noChangeShapeType="1"/>
                  <a:stCxn id="9248" idx="5"/>
                  <a:endCxn id="9247" idx="1"/>
                </p:cNvCxnSpPr>
                <p:nvPr/>
              </p:nvCxnSpPr>
              <p:spPr bwMode="auto">
                <a:xfrm>
                  <a:off x="7117398" y="6021537"/>
                  <a:ext cx="306388" cy="20945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50" name="AutoShape 55"/>
                <p:cNvCxnSpPr>
                  <a:cxnSpLocks noChangeShapeType="1"/>
                  <a:stCxn id="9246" idx="0"/>
                  <a:endCxn id="9245" idx="3"/>
                </p:cNvCxnSpPr>
                <p:nvPr/>
              </p:nvCxnSpPr>
              <p:spPr bwMode="auto">
                <a:xfrm flipV="1">
                  <a:off x="6598285" y="5451891"/>
                  <a:ext cx="436563" cy="74736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9239" name="文字方塊 32"/>
              <p:cNvSpPr txBox="1">
                <a:spLocks noChangeArrowheads="1"/>
              </p:cNvSpPr>
              <p:nvPr/>
            </p:nvSpPr>
            <p:spPr bwMode="auto">
              <a:xfrm flipV="1">
                <a:off x="6595110" y="5558552"/>
                <a:ext cx="300082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200">
                    <a:solidFill>
                      <a:srgbClr val="FF0000"/>
                    </a:solidFill>
                  </a:rPr>
                  <a:t>x</a:t>
                </a:r>
                <a:endParaRPr lang="zh-TW" altLang="en-US" sz="2200">
                  <a:solidFill>
                    <a:srgbClr val="FF0000"/>
                  </a:solidFill>
                </a:endParaRPr>
              </a:p>
            </p:txBody>
          </p:sp>
          <p:sp>
            <p:nvSpPr>
              <p:cNvPr id="9240" name="文字方塊 34"/>
              <p:cNvSpPr txBox="1">
                <a:spLocks noChangeArrowheads="1"/>
              </p:cNvSpPr>
              <p:nvPr/>
            </p:nvSpPr>
            <p:spPr bwMode="auto">
              <a:xfrm flipV="1">
                <a:off x="6747510" y="5699522"/>
                <a:ext cx="300082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200">
                    <a:solidFill>
                      <a:srgbClr val="FF0000"/>
                    </a:solidFill>
                  </a:rPr>
                  <a:t>x</a:t>
                </a:r>
                <a:endParaRPr lang="zh-TW" altLang="en-US" sz="220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8" name="群組 48"/>
          <p:cNvGrpSpPr>
            <a:grpSpLocks/>
          </p:cNvGrpSpPr>
          <p:nvPr/>
        </p:nvGrpSpPr>
        <p:grpSpPr bwMode="auto">
          <a:xfrm>
            <a:off x="6626225" y="5157788"/>
            <a:ext cx="912813" cy="1017587"/>
            <a:chOff x="6625590" y="5558552"/>
            <a:chExt cx="913492" cy="1017032"/>
          </a:xfrm>
        </p:grpSpPr>
        <p:sp>
          <p:nvSpPr>
            <p:cNvPr id="9226" name="文字方塊 35"/>
            <p:cNvSpPr txBox="1">
              <a:spLocks noChangeArrowheads="1"/>
            </p:cNvSpPr>
            <p:nvPr/>
          </p:nvSpPr>
          <p:spPr bwMode="auto">
            <a:xfrm flipV="1">
              <a:off x="6842760" y="556617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7" name="文字方塊 39"/>
            <p:cNvSpPr txBox="1">
              <a:spLocks noChangeArrowheads="1"/>
            </p:cNvSpPr>
            <p:nvPr/>
          </p:nvSpPr>
          <p:spPr bwMode="auto">
            <a:xfrm flipV="1">
              <a:off x="6995160" y="55585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8" name="文字方塊 40"/>
            <p:cNvSpPr txBox="1">
              <a:spLocks noChangeArrowheads="1"/>
            </p:cNvSpPr>
            <p:nvPr/>
          </p:nvSpPr>
          <p:spPr bwMode="auto">
            <a:xfrm flipV="1">
              <a:off x="7239000" y="567666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9" name="文字方塊 41"/>
            <p:cNvSpPr txBox="1">
              <a:spLocks noChangeArrowheads="1"/>
            </p:cNvSpPr>
            <p:nvPr/>
          </p:nvSpPr>
          <p:spPr bwMode="auto">
            <a:xfrm flipV="1">
              <a:off x="7117080" y="57490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0" name="文字方塊 42"/>
            <p:cNvSpPr txBox="1">
              <a:spLocks noChangeArrowheads="1"/>
            </p:cNvSpPr>
            <p:nvPr/>
          </p:nvSpPr>
          <p:spPr bwMode="auto">
            <a:xfrm flipV="1">
              <a:off x="7029450" y="599289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1" name="文字方塊 43"/>
            <p:cNvSpPr txBox="1">
              <a:spLocks noChangeArrowheads="1"/>
            </p:cNvSpPr>
            <p:nvPr/>
          </p:nvSpPr>
          <p:spPr bwMode="auto">
            <a:xfrm flipV="1">
              <a:off x="7158990" y="592812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2" name="文字方塊 44"/>
            <p:cNvSpPr txBox="1">
              <a:spLocks noChangeArrowheads="1"/>
            </p:cNvSpPr>
            <p:nvPr/>
          </p:nvSpPr>
          <p:spPr bwMode="auto">
            <a:xfrm flipV="1">
              <a:off x="6625590" y="593193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3" name="文字方塊 45"/>
            <p:cNvSpPr txBox="1">
              <a:spLocks noChangeArrowheads="1"/>
            </p:cNvSpPr>
            <p:nvPr/>
          </p:nvSpPr>
          <p:spPr bwMode="auto">
            <a:xfrm flipV="1">
              <a:off x="6800850" y="597003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4" name="文字方塊 46"/>
            <p:cNvSpPr txBox="1">
              <a:spLocks noChangeArrowheads="1"/>
            </p:cNvSpPr>
            <p:nvPr/>
          </p:nvSpPr>
          <p:spPr bwMode="auto">
            <a:xfrm flipV="1">
              <a:off x="6907530" y="604242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5" name="文字方塊 47"/>
            <p:cNvSpPr txBox="1">
              <a:spLocks noChangeArrowheads="1"/>
            </p:cNvSpPr>
            <p:nvPr/>
          </p:nvSpPr>
          <p:spPr bwMode="auto">
            <a:xfrm flipV="1">
              <a:off x="6922770" y="62062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50" name="文字方塊 49"/>
          <p:cNvSpPr txBox="1">
            <a:spLocks noChangeArrowheads="1"/>
          </p:cNvSpPr>
          <p:nvPr/>
        </p:nvSpPr>
        <p:spPr bwMode="auto">
          <a:xfrm>
            <a:off x="457200" y="6229350"/>
            <a:ext cx="742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The number of x in a region r is called the</a:t>
            </a:r>
            <a:r>
              <a:rPr lang="en-US" altLang="zh-TW" sz="2400">
                <a:solidFill>
                  <a:srgbClr val="FF0000"/>
                </a:solidFill>
              </a:rPr>
              <a:t> degree </a:t>
            </a:r>
            <a:r>
              <a:rPr lang="en-US" altLang="zh-TW" sz="2400">
                <a:solidFill>
                  <a:srgbClr val="0000FF"/>
                </a:solidFill>
              </a:rPr>
              <a:t>of r.</a:t>
            </a:r>
            <a:endParaRPr lang="zh-TW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7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字方塊 3"/>
          <p:cNvSpPr txBox="1">
            <a:spLocks noChangeArrowheads="1"/>
          </p:cNvSpPr>
          <p:nvPr/>
        </p:nvSpPr>
        <p:spPr bwMode="auto">
          <a:xfrm>
            <a:off x="322263" y="2052638"/>
            <a:ext cx="81264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Recall also that the relationship between the number of vertices, degree of the vertices, and the number of edges.</a:t>
            </a:r>
          </a:p>
          <a:p>
            <a:pPr eaLnBrk="1" hangingPunct="1"/>
            <a:r>
              <a:rPr lang="en-US" altLang="zh-TW" sz="2400"/>
              <a:t>[</a:t>
            </a:r>
            <a:r>
              <a:rPr lang="en-US" altLang="zh-TW" sz="2400">
                <a:solidFill>
                  <a:srgbClr val="0000FF"/>
                </a:solidFill>
              </a:rPr>
              <a:t>Sum of degrees of all </a:t>
            </a:r>
            <a:r>
              <a:rPr lang="en-US" altLang="zh-TW" sz="2400">
                <a:solidFill>
                  <a:srgbClr val="FF0000"/>
                </a:solidFill>
              </a:rPr>
              <a:t>vertices</a:t>
            </a:r>
            <a:r>
              <a:rPr lang="en-US" altLang="zh-TW" sz="2400">
                <a:solidFill>
                  <a:srgbClr val="0000FF"/>
                </a:solidFill>
              </a:rPr>
              <a:t> = 2e</a:t>
            </a:r>
            <a:r>
              <a:rPr lang="en-US" altLang="zh-TW" sz="2400"/>
              <a:t>.] </a:t>
            </a:r>
          </a:p>
          <a:p>
            <a:pPr eaLnBrk="1" hangingPunct="1"/>
            <a:endParaRPr lang="en-US" altLang="zh-TW" sz="2400"/>
          </a:p>
          <a:p>
            <a:pPr eaLnBrk="1" hangingPunct="1"/>
            <a:r>
              <a:rPr lang="en-US" altLang="zh-TW" sz="2400"/>
              <a:t>e.g. If there are 5 vertices, the degree of each vertex is at least 3, what is the minimum number of edges?</a:t>
            </a:r>
            <a:endParaRPr lang="zh-TW" altLang="en-US" sz="2400"/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304800" y="4465638"/>
            <a:ext cx="4760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The total sum of all degrees = 2e.</a:t>
            </a:r>
          </a:p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So, 2e </a:t>
            </a:r>
            <a:r>
              <a:rPr lang="en-US" altLang="zh-TW" sz="2400">
                <a:solidFill>
                  <a:srgbClr val="0000FF"/>
                </a:solidFill>
                <a:sym typeface="Symbol" pitchFamily="18" charset="2"/>
              </a:rPr>
              <a:t> 3v</a:t>
            </a:r>
          </a:p>
          <a:p>
            <a:pPr eaLnBrk="1" hangingPunct="1"/>
            <a:r>
              <a:rPr lang="en-US" altLang="zh-TW" sz="2400">
                <a:solidFill>
                  <a:srgbClr val="0000FF"/>
                </a:solidFill>
                <a:sym typeface="Symbol" pitchFamily="18" charset="2"/>
              </a:rPr>
              <a:t>v = 5, so e  8.</a:t>
            </a:r>
            <a:endParaRPr lang="zh-TW" altLang="en-US" sz="2400">
              <a:solidFill>
                <a:srgbClr val="0000FF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96863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Relationship between r and e</a:t>
            </a:r>
            <a:endParaRPr lang="zh-TW" altLang="en-US" dirty="0"/>
          </a:p>
        </p:txBody>
      </p:sp>
      <p:sp>
        <p:nvSpPr>
          <p:cNvPr id="10245" name="文字方塊 6"/>
          <p:cNvSpPr txBox="1">
            <a:spLocks noChangeArrowheads="1"/>
          </p:cNvSpPr>
          <p:nvPr/>
        </p:nvSpPr>
        <p:spPr bwMode="auto">
          <a:xfrm>
            <a:off x="331788" y="1474788"/>
            <a:ext cx="8651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FF0000"/>
                </a:solidFill>
              </a:rPr>
              <a:t>If we add all degrees of all regions, the sum will be equal to 2e.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838" y="5761038"/>
            <a:ext cx="696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Note: </a:t>
            </a:r>
            <a:r>
              <a:rPr lang="en-US" altLang="zh-TW" sz="2400">
                <a:solidFill>
                  <a:srgbClr val="FF0000"/>
                </a:solidFill>
              </a:rPr>
              <a:t>Each region is bounded by at least 3 edges!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5509</TotalTime>
  <Words>1971</Words>
  <Application>Microsoft Office PowerPoint</Application>
  <PresentationFormat>On-screen Show (4:3)</PresentationFormat>
  <Paragraphs>419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CAC Moose</vt:lpstr>
      <vt:lpstr>MS Song</vt:lpstr>
      <vt:lpstr>新細明體</vt:lpstr>
      <vt:lpstr>Arial</vt:lpstr>
      <vt:lpstr>Cambria Math</vt:lpstr>
      <vt:lpstr>Symbol</vt:lpstr>
      <vt:lpstr>Times New Roman</vt:lpstr>
      <vt:lpstr>Wingdings</vt:lpstr>
      <vt:lpstr>template</vt:lpstr>
      <vt:lpstr>Planar Graphs</vt:lpstr>
      <vt:lpstr>Motivation: Planar Layouts</vt:lpstr>
      <vt:lpstr>Planar Graphs</vt:lpstr>
      <vt:lpstr>Planar Graphs</vt:lpstr>
      <vt:lpstr>Formula for Planar Graphs</vt:lpstr>
      <vt:lpstr>Euler’s Formula for Planar Graphs</vt:lpstr>
      <vt:lpstr>Euler’s Formula for Connected Planar Graphs</vt:lpstr>
      <vt:lpstr>Examples</vt:lpstr>
      <vt:lpstr>Relationship between r and e</vt:lpstr>
      <vt:lpstr>Inequality for Planar Graphs</vt:lpstr>
      <vt:lpstr>Relationship between v and e  [O3]</vt:lpstr>
      <vt:lpstr>Is K5  planar?</vt:lpstr>
      <vt:lpstr>Is this bound, e  3v – 6, tight? [O3]</vt:lpstr>
      <vt:lpstr>PowerPoint Presentation</vt:lpstr>
      <vt:lpstr>Planar Bipartite Graph [O2]</vt:lpstr>
      <vt:lpstr>Is K3,3  planar? </vt:lpstr>
      <vt:lpstr>Summary: Euler’s Formula for Planar Graphs</vt:lpstr>
      <vt:lpstr>Coloring(Chapter 9.8) : Map Coloring</vt:lpstr>
      <vt:lpstr>Proper Coloring</vt:lpstr>
      <vt:lpstr>Map Coloring and Graph Coloring</vt:lpstr>
      <vt:lpstr>Edge Coloring and Graph Coloring</vt:lpstr>
      <vt:lpstr>How Many Colors?</vt:lpstr>
      <vt:lpstr>Chromatic Number [O2] </vt:lpstr>
      <vt:lpstr>More General Theorem[O2] </vt:lpstr>
      <vt:lpstr>Applications</vt:lpstr>
      <vt:lpstr>Radio Frequencies</vt:lpstr>
      <vt:lpstr>Fishes Tanks</vt:lpstr>
      <vt:lpstr>Remark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607</cp:revision>
  <dcterms:created xsi:type="dcterms:W3CDTF">2003-08-29T13:25:09Z</dcterms:created>
  <dcterms:modified xsi:type="dcterms:W3CDTF">2018-11-16T02:04:34Z</dcterms:modified>
</cp:coreProperties>
</file>